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39"/>
  </p:notesMasterIdLst>
  <p:handoutMasterIdLst>
    <p:handoutMasterId r:id="rId40"/>
  </p:handoutMasterIdLst>
  <p:sldIdLst>
    <p:sldId id="256" r:id="rId2"/>
    <p:sldId id="305" r:id="rId3"/>
    <p:sldId id="376" r:id="rId4"/>
    <p:sldId id="377" r:id="rId5"/>
    <p:sldId id="383" r:id="rId6"/>
    <p:sldId id="389" r:id="rId7"/>
    <p:sldId id="390" r:id="rId8"/>
    <p:sldId id="391" r:id="rId9"/>
    <p:sldId id="358" r:id="rId10"/>
    <p:sldId id="392" r:id="rId11"/>
    <p:sldId id="393" r:id="rId12"/>
    <p:sldId id="394" r:id="rId13"/>
    <p:sldId id="419" r:id="rId14"/>
    <p:sldId id="396" r:id="rId15"/>
    <p:sldId id="397" r:id="rId16"/>
    <p:sldId id="398" r:id="rId17"/>
    <p:sldId id="399" r:id="rId18"/>
    <p:sldId id="403" r:id="rId19"/>
    <p:sldId id="408" r:id="rId20"/>
    <p:sldId id="413" r:id="rId21"/>
    <p:sldId id="414" r:id="rId22"/>
    <p:sldId id="386" r:id="rId23"/>
    <p:sldId id="416" r:id="rId24"/>
    <p:sldId id="418" r:id="rId25"/>
    <p:sldId id="387" r:id="rId26"/>
    <p:sldId id="348" r:id="rId27"/>
    <p:sldId id="400" r:id="rId28"/>
    <p:sldId id="405" r:id="rId29"/>
    <p:sldId id="415" r:id="rId30"/>
    <p:sldId id="420" r:id="rId31"/>
    <p:sldId id="410" r:id="rId32"/>
    <p:sldId id="404" r:id="rId33"/>
    <p:sldId id="409" r:id="rId34"/>
    <p:sldId id="401" r:id="rId35"/>
    <p:sldId id="406" r:id="rId36"/>
    <p:sldId id="402" r:id="rId37"/>
    <p:sldId id="407" r:id="rId38"/>
  </p:sldIdLst>
  <p:sldSz cx="9144000" cy="6858000" type="screen4x3"/>
  <p:notesSz cx="6172200" cy="9144000"/>
  <p:custDataLst>
    <p:tags r:id="rId41"/>
  </p:custDataLst>
  <p:kinsoku lang="ja-JP" invalStChars="、。，．・：；？！゛゜ヽヾゝゞ々ー’”）〕］｝〉》」』】°‰′″℃￠％ぁぃぅぇぉっゃゅょゎァィゥェォッャュョヮヵヶ!%),.:;?]}｡｣､･ｧｨｩｪｫｬｭｮｯｰﾞﾟ" invalEndChars="‘“（〔［｛〈《「『【￥＄$([\{｢￡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2"/>
        </a:solidFill>
        <a:latin typeface="Tahoma" pitchFamily="34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2"/>
        </a:solidFill>
        <a:latin typeface="Tahoma" pitchFamily="34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2"/>
        </a:solidFill>
        <a:latin typeface="Tahoma" pitchFamily="34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2"/>
        </a:solidFill>
        <a:latin typeface="Tahoma" pitchFamily="34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2"/>
        </a:solidFill>
        <a:latin typeface="Tahoma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2"/>
        </a:solidFill>
        <a:latin typeface="Tahoma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2"/>
        </a:solidFill>
        <a:latin typeface="Tahoma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2"/>
        </a:solidFill>
        <a:latin typeface="Tahoma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2"/>
        </a:solidFill>
        <a:latin typeface="Tahoma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2260" userDrawn="1">
          <p15:clr>
            <a:srgbClr val="A4A3A4"/>
          </p15:clr>
        </p15:guide>
        <p15:guide id="3" pos="29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254785"/>
    <a:srgbClr val="A50021"/>
    <a:srgbClr val="000099"/>
    <a:srgbClr val="FF0000"/>
    <a:srgbClr val="0066FF"/>
    <a:srgbClr val="0000CC"/>
    <a:srgbClr val="006600"/>
    <a:srgbClr val="244882"/>
    <a:srgbClr val="2448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85" autoAdjust="0"/>
    <p:restoredTop sz="95884" autoAdjust="0"/>
  </p:normalViewPr>
  <p:slideViewPr>
    <p:cSldViewPr>
      <p:cViewPr varScale="1">
        <p:scale>
          <a:sx n="114" d="100"/>
          <a:sy n="114" d="100"/>
        </p:scale>
        <p:origin x="1296" y="168"/>
      </p:cViewPr>
      <p:guideLst>
        <p:guide orient="horz" pos="2160"/>
        <p:guide orient="horz" pos="2260"/>
        <p:guide pos="292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2916" y="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6FE611-1312-504C-9842-A86950A7C723}" type="doc">
      <dgm:prSet loTypeId="urn:microsoft.com/office/officeart/2005/8/layout/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DDE8784-21EF-A343-9701-4E3C15C93A15}">
      <dgm:prSet phldrT="[Text]" custT="1"/>
      <dgm:spPr>
        <a:solidFill>
          <a:schemeClr val="accent5">
            <a:lumMod val="25000"/>
          </a:schemeClr>
        </a:solidFill>
      </dgm:spPr>
      <dgm:t>
        <a:bodyPr/>
        <a:lstStyle/>
        <a:p>
          <a:r>
            <a:rPr lang="en-US" sz="3200" dirty="0"/>
            <a:t>4. </a:t>
          </a:r>
          <a:r>
            <a:rPr lang="en-US" sz="3200" dirty="0" err="1"/>
            <a:t>Kết</a:t>
          </a:r>
          <a:r>
            <a:rPr lang="en-US" sz="3200" dirty="0"/>
            <a:t> </a:t>
          </a:r>
          <a:r>
            <a:rPr lang="en-US" sz="3200" dirty="0" err="1"/>
            <a:t>quả</a:t>
          </a:r>
          <a:r>
            <a:rPr lang="en-US" sz="3200" dirty="0"/>
            <a:t> </a:t>
          </a:r>
          <a:r>
            <a:rPr lang="en-US" sz="3200" dirty="0" err="1"/>
            <a:t>đồ</a:t>
          </a:r>
          <a:r>
            <a:rPr lang="en-US" sz="3200" dirty="0"/>
            <a:t> </a:t>
          </a:r>
          <a:r>
            <a:rPr lang="en-US" sz="3200" dirty="0" err="1"/>
            <a:t>án</a:t>
          </a:r>
          <a:endParaRPr lang="en-US" sz="3200" dirty="0"/>
        </a:p>
      </dgm:t>
    </dgm:pt>
    <dgm:pt modelId="{658E651F-C9EA-5545-B626-CDDC7143AAE8}" type="parTrans" cxnId="{A6756BB0-D953-984D-840A-1A45C2317E3A}">
      <dgm:prSet/>
      <dgm:spPr/>
      <dgm:t>
        <a:bodyPr/>
        <a:lstStyle/>
        <a:p>
          <a:endParaRPr lang="en-US"/>
        </a:p>
      </dgm:t>
    </dgm:pt>
    <dgm:pt modelId="{0FF06E27-E216-1946-8AF9-9378AFA4A0E5}" type="sibTrans" cxnId="{A6756BB0-D953-984D-840A-1A45C2317E3A}">
      <dgm:prSet/>
      <dgm:spPr/>
      <dgm:t>
        <a:bodyPr/>
        <a:lstStyle/>
        <a:p>
          <a:endParaRPr lang="en-US"/>
        </a:p>
      </dgm:t>
    </dgm:pt>
    <dgm:pt modelId="{BAB62C3C-D134-1747-AAE3-ACBA3B357A4A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3200" dirty="0"/>
            <a:t>5. </a:t>
          </a:r>
          <a:r>
            <a:rPr lang="en-US" sz="3200" dirty="0" err="1"/>
            <a:t>Kết</a:t>
          </a:r>
          <a:r>
            <a:rPr lang="en-US" sz="3200" dirty="0"/>
            <a:t> </a:t>
          </a:r>
          <a:r>
            <a:rPr lang="en-US" sz="3200" dirty="0" err="1"/>
            <a:t>luận</a:t>
          </a:r>
          <a:r>
            <a:rPr lang="en-US" sz="3200" dirty="0"/>
            <a:t> </a:t>
          </a:r>
          <a:r>
            <a:rPr lang="en-US" sz="3200" dirty="0" err="1"/>
            <a:t>và</a:t>
          </a:r>
          <a:r>
            <a:rPr lang="en-US" sz="3200" dirty="0"/>
            <a:t> </a:t>
          </a:r>
          <a:r>
            <a:rPr lang="en-US" sz="3200" dirty="0" err="1"/>
            <a:t>kiến</a:t>
          </a:r>
          <a:r>
            <a:rPr lang="en-US" sz="3200" dirty="0"/>
            <a:t> </a:t>
          </a:r>
          <a:r>
            <a:rPr lang="en-US" sz="3200" dirty="0" err="1"/>
            <a:t>nghị</a:t>
          </a:r>
          <a:endParaRPr lang="en-US" sz="3200" dirty="0"/>
        </a:p>
      </dgm:t>
    </dgm:pt>
    <dgm:pt modelId="{BEBAD179-BA72-E745-A29E-860C9A6ACD4B}" type="parTrans" cxnId="{231FBDDF-1A7B-5442-A77F-86C40DFAAE35}">
      <dgm:prSet/>
      <dgm:spPr/>
      <dgm:t>
        <a:bodyPr/>
        <a:lstStyle/>
        <a:p>
          <a:endParaRPr lang="en-US"/>
        </a:p>
      </dgm:t>
    </dgm:pt>
    <dgm:pt modelId="{FE2765D4-4618-304F-B67D-5EEAC4CB8723}" type="sibTrans" cxnId="{231FBDDF-1A7B-5442-A77F-86C40DFAAE35}">
      <dgm:prSet/>
      <dgm:spPr/>
      <dgm:t>
        <a:bodyPr/>
        <a:lstStyle/>
        <a:p>
          <a:endParaRPr lang="en-US"/>
        </a:p>
      </dgm:t>
    </dgm:pt>
    <dgm:pt modelId="{197EE0E0-A97F-3C44-B11D-53DACAE1C3AC}">
      <dgm:prSet custT="1"/>
      <dgm:spPr>
        <a:solidFill>
          <a:schemeClr val="accent5">
            <a:lumMod val="25000"/>
          </a:schemeClr>
        </a:solidFill>
      </dgm:spPr>
      <dgm:t>
        <a:bodyPr/>
        <a:lstStyle/>
        <a:p>
          <a:r>
            <a:rPr lang="en-US" sz="3200" dirty="0"/>
            <a:t>2. </a:t>
          </a:r>
          <a:r>
            <a:rPr lang="en-US" sz="3200" dirty="0" err="1"/>
            <a:t>Đặc</a:t>
          </a:r>
          <a:r>
            <a:rPr lang="en-US" sz="3200" dirty="0"/>
            <a:t> </a:t>
          </a:r>
          <a:r>
            <a:rPr lang="en-US" sz="3200" dirty="0" err="1"/>
            <a:t>điểm</a:t>
          </a:r>
          <a:r>
            <a:rPr lang="en-US" sz="3200" dirty="0"/>
            <a:t> </a:t>
          </a:r>
          <a:r>
            <a:rPr lang="en-US" sz="3200" dirty="0" err="1"/>
            <a:t>về</a:t>
          </a:r>
          <a:r>
            <a:rPr lang="en-US" sz="3200" dirty="0"/>
            <a:t> </a:t>
          </a:r>
          <a:r>
            <a:rPr lang="en-US" sz="3200" dirty="0" err="1"/>
            <a:t>mỏ</a:t>
          </a:r>
          <a:r>
            <a:rPr lang="en-US" sz="3200" dirty="0"/>
            <a:t> </a:t>
          </a:r>
          <a:r>
            <a:rPr lang="en-US" sz="3200" dirty="0" err="1"/>
            <a:t>Volve</a:t>
          </a:r>
          <a:endParaRPr lang="en-US" sz="3200" dirty="0"/>
        </a:p>
      </dgm:t>
    </dgm:pt>
    <dgm:pt modelId="{AFF52640-04B3-1341-81BD-FDE1059CA267}" type="parTrans" cxnId="{A513E90C-D751-314B-AA59-DC71BE1684D1}">
      <dgm:prSet/>
      <dgm:spPr/>
      <dgm:t>
        <a:bodyPr/>
        <a:lstStyle/>
        <a:p>
          <a:endParaRPr lang="en-US"/>
        </a:p>
      </dgm:t>
    </dgm:pt>
    <dgm:pt modelId="{1EFBC20B-5F7B-E64E-A1E7-600A9DBFBDF4}" type="sibTrans" cxnId="{A513E90C-D751-314B-AA59-DC71BE1684D1}">
      <dgm:prSet/>
      <dgm:spPr/>
      <dgm:t>
        <a:bodyPr/>
        <a:lstStyle/>
        <a:p>
          <a:endParaRPr lang="en-US"/>
        </a:p>
      </dgm:t>
    </dgm:pt>
    <dgm:pt modelId="{109FF1AC-8BC6-274C-96F9-CF1B71E3AF6B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3200" dirty="0"/>
            <a:t>3. </a:t>
          </a:r>
          <a:r>
            <a:rPr lang="en-US" sz="3200" dirty="0" err="1"/>
            <a:t>Thuật</a:t>
          </a:r>
          <a:r>
            <a:rPr lang="en-US" sz="3200" dirty="0"/>
            <a:t> </a:t>
          </a:r>
          <a:r>
            <a:rPr lang="en-US" sz="3200" dirty="0" err="1"/>
            <a:t>toán</a:t>
          </a:r>
          <a:r>
            <a:rPr lang="en-US" sz="3200" dirty="0"/>
            <a:t> </a:t>
          </a:r>
          <a:r>
            <a:rPr lang="en-US" sz="3200" dirty="0" err="1"/>
            <a:t>học</a:t>
          </a:r>
          <a:r>
            <a:rPr lang="en-US" sz="3200" dirty="0"/>
            <a:t> </a:t>
          </a:r>
          <a:r>
            <a:rPr lang="en-US" sz="3200" dirty="0" err="1"/>
            <a:t>máy</a:t>
          </a:r>
          <a:r>
            <a:rPr lang="en-US" sz="3200" dirty="0"/>
            <a:t> </a:t>
          </a:r>
          <a:r>
            <a:rPr lang="en-US" sz="3200" dirty="0" err="1"/>
            <a:t>và</a:t>
          </a:r>
          <a:r>
            <a:rPr lang="en-US" sz="3200" dirty="0"/>
            <a:t> </a:t>
          </a:r>
          <a:r>
            <a:rPr lang="en-US" sz="3200" dirty="0" err="1"/>
            <a:t>học</a:t>
          </a:r>
          <a:r>
            <a:rPr lang="en-US" sz="3200" dirty="0"/>
            <a:t> </a:t>
          </a:r>
          <a:r>
            <a:rPr lang="en-US" sz="3200" dirty="0" err="1"/>
            <a:t>sâu</a:t>
          </a:r>
          <a:endParaRPr lang="en-US" sz="3200" dirty="0"/>
        </a:p>
      </dgm:t>
    </dgm:pt>
    <dgm:pt modelId="{F58F8FEB-040C-8C4C-B05A-87C0396C8FDA}" type="parTrans" cxnId="{DAAC43EE-08FB-7846-AE0C-97406E42EB6F}">
      <dgm:prSet/>
      <dgm:spPr/>
      <dgm:t>
        <a:bodyPr/>
        <a:lstStyle/>
        <a:p>
          <a:endParaRPr lang="en-US"/>
        </a:p>
      </dgm:t>
    </dgm:pt>
    <dgm:pt modelId="{24A23D11-75EF-7149-BD4A-B9BE5D088027}" type="sibTrans" cxnId="{DAAC43EE-08FB-7846-AE0C-97406E42EB6F}">
      <dgm:prSet/>
      <dgm:spPr/>
      <dgm:t>
        <a:bodyPr/>
        <a:lstStyle/>
        <a:p>
          <a:endParaRPr lang="en-US"/>
        </a:p>
      </dgm:t>
    </dgm:pt>
    <dgm:pt modelId="{7A20701B-E6F1-E94A-BC26-1CF50C4F1D14}">
      <dgm:prSet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sz="3200" dirty="0"/>
            <a:t>1. </a:t>
          </a:r>
          <a:r>
            <a:rPr lang="en-US" sz="3200" dirty="0" err="1"/>
            <a:t>Giới</a:t>
          </a:r>
          <a:r>
            <a:rPr lang="en-US" sz="3200" dirty="0"/>
            <a:t> </a:t>
          </a:r>
          <a:r>
            <a:rPr lang="en-US" sz="3200" dirty="0" err="1"/>
            <a:t>thiệu</a:t>
          </a:r>
          <a:endParaRPr lang="en-US" sz="3200" dirty="0"/>
        </a:p>
      </dgm:t>
    </dgm:pt>
    <dgm:pt modelId="{5248D6E6-F5C0-7341-810B-FFB6AF6E55E2}" type="parTrans" cxnId="{FFE67FCE-62B9-F541-98B6-D14558034007}">
      <dgm:prSet/>
      <dgm:spPr/>
      <dgm:t>
        <a:bodyPr/>
        <a:lstStyle/>
        <a:p>
          <a:endParaRPr lang="en-US"/>
        </a:p>
      </dgm:t>
    </dgm:pt>
    <dgm:pt modelId="{4275DE70-CF28-AB47-A3D1-CE9051724A16}" type="sibTrans" cxnId="{FFE67FCE-62B9-F541-98B6-D14558034007}">
      <dgm:prSet/>
      <dgm:spPr/>
      <dgm:t>
        <a:bodyPr/>
        <a:lstStyle/>
        <a:p>
          <a:endParaRPr lang="en-US"/>
        </a:p>
      </dgm:t>
    </dgm:pt>
    <dgm:pt modelId="{4AF7B044-4BB9-D84C-9754-675CE7749AD2}" type="pres">
      <dgm:prSet presAssocID="{706FE611-1312-504C-9842-A86950A7C723}" presName="linear" presStyleCnt="0">
        <dgm:presLayoutVars>
          <dgm:dir/>
          <dgm:animLvl val="lvl"/>
          <dgm:resizeHandles val="exact"/>
        </dgm:presLayoutVars>
      </dgm:prSet>
      <dgm:spPr/>
    </dgm:pt>
    <dgm:pt modelId="{510C871A-BE76-9340-80D8-316F47F0C19D}" type="pres">
      <dgm:prSet presAssocID="{7A20701B-E6F1-E94A-BC26-1CF50C4F1D14}" presName="parentLin" presStyleCnt="0"/>
      <dgm:spPr/>
    </dgm:pt>
    <dgm:pt modelId="{B7F29850-5394-8B4B-B643-B8E5C6B51931}" type="pres">
      <dgm:prSet presAssocID="{7A20701B-E6F1-E94A-BC26-1CF50C4F1D14}" presName="parentLeftMargin" presStyleLbl="node1" presStyleIdx="0" presStyleCnt="5"/>
      <dgm:spPr/>
    </dgm:pt>
    <dgm:pt modelId="{2AABB788-9BC1-A941-8C68-C52240CA3793}" type="pres">
      <dgm:prSet presAssocID="{7A20701B-E6F1-E94A-BC26-1CF50C4F1D14}" presName="parentText" presStyleLbl="node1" presStyleIdx="0" presStyleCnt="5" custScaleX="142857">
        <dgm:presLayoutVars>
          <dgm:chMax val="0"/>
          <dgm:bulletEnabled val="1"/>
        </dgm:presLayoutVars>
      </dgm:prSet>
      <dgm:spPr/>
    </dgm:pt>
    <dgm:pt modelId="{A2C4AEF5-54BE-974E-87F6-7E2CE86F0F1E}" type="pres">
      <dgm:prSet presAssocID="{7A20701B-E6F1-E94A-BC26-1CF50C4F1D14}" presName="negativeSpace" presStyleCnt="0"/>
      <dgm:spPr/>
    </dgm:pt>
    <dgm:pt modelId="{C443D321-C92B-0C49-BA39-7C1B9F0520D2}" type="pres">
      <dgm:prSet presAssocID="{7A20701B-E6F1-E94A-BC26-1CF50C4F1D14}" presName="childText" presStyleLbl="conFgAcc1" presStyleIdx="0" presStyleCnt="5">
        <dgm:presLayoutVars>
          <dgm:bulletEnabled val="1"/>
        </dgm:presLayoutVars>
      </dgm:prSet>
      <dgm:spPr/>
    </dgm:pt>
    <dgm:pt modelId="{FFD16CAE-DE66-2543-8751-A093C1F60BB8}" type="pres">
      <dgm:prSet presAssocID="{4275DE70-CF28-AB47-A3D1-CE9051724A16}" presName="spaceBetweenRectangles" presStyleCnt="0"/>
      <dgm:spPr/>
    </dgm:pt>
    <dgm:pt modelId="{4A151D71-2332-7B47-9AF0-DF2C5A2875BE}" type="pres">
      <dgm:prSet presAssocID="{197EE0E0-A97F-3C44-B11D-53DACAE1C3AC}" presName="parentLin" presStyleCnt="0"/>
      <dgm:spPr/>
    </dgm:pt>
    <dgm:pt modelId="{098344FF-6446-A348-841D-5AC63042EC7A}" type="pres">
      <dgm:prSet presAssocID="{197EE0E0-A97F-3C44-B11D-53DACAE1C3AC}" presName="parentLeftMargin" presStyleLbl="node1" presStyleIdx="0" presStyleCnt="5"/>
      <dgm:spPr/>
    </dgm:pt>
    <dgm:pt modelId="{EA532B1A-C186-674F-97F6-09106DFDA609}" type="pres">
      <dgm:prSet presAssocID="{197EE0E0-A97F-3C44-B11D-53DACAE1C3AC}" presName="parentText" presStyleLbl="node1" presStyleIdx="1" presStyleCnt="5" custScaleX="142857">
        <dgm:presLayoutVars>
          <dgm:chMax val="0"/>
          <dgm:bulletEnabled val="1"/>
        </dgm:presLayoutVars>
      </dgm:prSet>
      <dgm:spPr/>
    </dgm:pt>
    <dgm:pt modelId="{724B7745-B431-5847-9B55-3DA49B77B459}" type="pres">
      <dgm:prSet presAssocID="{197EE0E0-A97F-3C44-B11D-53DACAE1C3AC}" presName="negativeSpace" presStyleCnt="0"/>
      <dgm:spPr/>
    </dgm:pt>
    <dgm:pt modelId="{0BEC9B8E-7D75-5249-B7F9-7FA96704A65B}" type="pres">
      <dgm:prSet presAssocID="{197EE0E0-A97F-3C44-B11D-53DACAE1C3AC}" presName="childText" presStyleLbl="conFgAcc1" presStyleIdx="1" presStyleCnt="5">
        <dgm:presLayoutVars>
          <dgm:bulletEnabled val="1"/>
        </dgm:presLayoutVars>
      </dgm:prSet>
      <dgm:spPr/>
    </dgm:pt>
    <dgm:pt modelId="{0D9B284D-724C-0B4C-A2B9-CCEE249D5801}" type="pres">
      <dgm:prSet presAssocID="{1EFBC20B-5F7B-E64E-A1E7-600A9DBFBDF4}" presName="spaceBetweenRectangles" presStyleCnt="0"/>
      <dgm:spPr/>
    </dgm:pt>
    <dgm:pt modelId="{41140E57-8152-F34C-B5DF-2BC8BCEA4428}" type="pres">
      <dgm:prSet presAssocID="{109FF1AC-8BC6-274C-96F9-CF1B71E3AF6B}" presName="parentLin" presStyleCnt="0"/>
      <dgm:spPr/>
    </dgm:pt>
    <dgm:pt modelId="{4ED36E21-CAB7-9E49-98CF-12C7F103CC1E}" type="pres">
      <dgm:prSet presAssocID="{109FF1AC-8BC6-274C-96F9-CF1B71E3AF6B}" presName="parentLeftMargin" presStyleLbl="node1" presStyleIdx="1" presStyleCnt="5"/>
      <dgm:spPr/>
    </dgm:pt>
    <dgm:pt modelId="{68505ED9-007A-1946-AFAA-450D11A05356}" type="pres">
      <dgm:prSet presAssocID="{109FF1AC-8BC6-274C-96F9-CF1B71E3AF6B}" presName="parentText" presStyleLbl="node1" presStyleIdx="2" presStyleCnt="5" custScaleX="142857">
        <dgm:presLayoutVars>
          <dgm:chMax val="0"/>
          <dgm:bulletEnabled val="1"/>
        </dgm:presLayoutVars>
      </dgm:prSet>
      <dgm:spPr/>
    </dgm:pt>
    <dgm:pt modelId="{244845B5-155B-4E4F-A6D4-B3262E9A6424}" type="pres">
      <dgm:prSet presAssocID="{109FF1AC-8BC6-274C-96F9-CF1B71E3AF6B}" presName="negativeSpace" presStyleCnt="0"/>
      <dgm:spPr/>
    </dgm:pt>
    <dgm:pt modelId="{0AD7AB42-D685-C24B-B11A-8FDE05F6B8BC}" type="pres">
      <dgm:prSet presAssocID="{109FF1AC-8BC6-274C-96F9-CF1B71E3AF6B}" presName="childText" presStyleLbl="conFgAcc1" presStyleIdx="2" presStyleCnt="5">
        <dgm:presLayoutVars>
          <dgm:bulletEnabled val="1"/>
        </dgm:presLayoutVars>
      </dgm:prSet>
      <dgm:spPr/>
    </dgm:pt>
    <dgm:pt modelId="{E099D7BE-C4B0-3F4A-BB6E-9CF809990838}" type="pres">
      <dgm:prSet presAssocID="{24A23D11-75EF-7149-BD4A-B9BE5D088027}" presName="spaceBetweenRectangles" presStyleCnt="0"/>
      <dgm:spPr/>
    </dgm:pt>
    <dgm:pt modelId="{59A227CB-3FA5-FA46-8338-1ADBE1F4B346}" type="pres">
      <dgm:prSet presAssocID="{CDDE8784-21EF-A343-9701-4E3C15C93A15}" presName="parentLin" presStyleCnt="0"/>
      <dgm:spPr/>
    </dgm:pt>
    <dgm:pt modelId="{BC9291EE-2DD5-C643-8CE9-6910234E3578}" type="pres">
      <dgm:prSet presAssocID="{CDDE8784-21EF-A343-9701-4E3C15C93A15}" presName="parentLeftMargin" presStyleLbl="node1" presStyleIdx="2" presStyleCnt="5"/>
      <dgm:spPr/>
    </dgm:pt>
    <dgm:pt modelId="{6118834C-C2A9-A24F-8C73-B0CD61417EC9}" type="pres">
      <dgm:prSet presAssocID="{CDDE8784-21EF-A343-9701-4E3C15C93A15}" presName="parentText" presStyleLbl="node1" presStyleIdx="3" presStyleCnt="5" custScaleX="142857">
        <dgm:presLayoutVars>
          <dgm:chMax val="0"/>
          <dgm:bulletEnabled val="1"/>
        </dgm:presLayoutVars>
      </dgm:prSet>
      <dgm:spPr/>
    </dgm:pt>
    <dgm:pt modelId="{A074AC27-1273-B940-9D4D-BD4C1F85DADC}" type="pres">
      <dgm:prSet presAssocID="{CDDE8784-21EF-A343-9701-4E3C15C93A15}" presName="negativeSpace" presStyleCnt="0"/>
      <dgm:spPr/>
    </dgm:pt>
    <dgm:pt modelId="{D6617231-4DC1-8847-8037-87F4271F87FD}" type="pres">
      <dgm:prSet presAssocID="{CDDE8784-21EF-A343-9701-4E3C15C93A15}" presName="childText" presStyleLbl="conFgAcc1" presStyleIdx="3" presStyleCnt="5">
        <dgm:presLayoutVars>
          <dgm:bulletEnabled val="1"/>
        </dgm:presLayoutVars>
      </dgm:prSet>
      <dgm:spPr/>
    </dgm:pt>
    <dgm:pt modelId="{17740B2C-051F-A548-B3B4-37AAEC412149}" type="pres">
      <dgm:prSet presAssocID="{0FF06E27-E216-1946-8AF9-9378AFA4A0E5}" presName="spaceBetweenRectangles" presStyleCnt="0"/>
      <dgm:spPr/>
    </dgm:pt>
    <dgm:pt modelId="{46200874-439A-A74D-9079-3F87567502B0}" type="pres">
      <dgm:prSet presAssocID="{BAB62C3C-D134-1747-AAE3-ACBA3B357A4A}" presName="parentLin" presStyleCnt="0"/>
      <dgm:spPr/>
    </dgm:pt>
    <dgm:pt modelId="{1D648BE2-3C48-1143-9004-9A8DA937A3EC}" type="pres">
      <dgm:prSet presAssocID="{BAB62C3C-D134-1747-AAE3-ACBA3B357A4A}" presName="parentLeftMargin" presStyleLbl="node1" presStyleIdx="3" presStyleCnt="5"/>
      <dgm:spPr/>
    </dgm:pt>
    <dgm:pt modelId="{7DC17A6F-8D9A-C441-B8E6-15BB4041D7ED}" type="pres">
      <dgm:prSet presAssocID="{BAB62C3C-D134-1747-AAE3-ACBA3B357A4A}" presName="parentText" presStyleLbl="node1" presStyleIdx="4" presStyleCnt="5" custScaleX="142857">
        <dgm:presLayoutVars>
          <dgm:chMax val="0"/>
          <dgm:bulletEnabled val="1"/>
        </dgm:presLayoutVars>
      </dgm:prSet>
      <dgm:spPr/>
    </dgm:pt>
    <dgm:pt modelId="{B51A360F-511A-E742-9C6E-4B59905A3187}" type="pres">
      <dgm:prSet presAssocID="{BAB62C3C-D134-1747-AAE3-ACBA3B357A4A}" presName="negativeSpace" presStyleCnt="0"/>
      <dgm:spPr/>
    </dgm:pt>
    <dgm:pt modelId="{22F37864-2882-5242-8B31-AD735D65B2AA}" type="pres">
      <dgm:prSet presAssocID="{BAB62C3C-D134-1747-AAE3-ACBA3B357A4A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A513E90C-D751-314B-AA59-DC71BE1684D1}" srcId="{706FE611-1312-504C-9842-A86950A7C723}" destId="{197EE0E0-A97F-3C44-B11D-53DACAE1C3AC}" srcOrd="1" destOrd="0" parTransId="{AFF52640-04B3-1341-81BD-FDE1059CA267}" sibTransId="{1EFBC20B-5F7B-E64E-A1E7-600A9DBFBDF4}"/>
    <dgm:cxn modelId="{CBB63839-603C-DA4D-90E0-E1F9598FB6E5}" type="presOf" srcId="{CDDE8784-21EF-A343-9701-4E3C15C93A15}" destId="{BC9291EE-2DD5-C643-8CE9-6910234E3578}" srcOrd="0" destOrd="0" presId="urn:microsoft.com/office/officeart/2005/8/layout/list1"/>
    <dgm:cxn modelId="{0A59AF40-D2DB-C645-AC67-279AABFC5729}" type="presOf" srcId="{7A20701B-E6F1-E94A-BC26-1CF50C4F1D14}" destId="{B7F29850-5394-8B4B-B643-B8E5C6B51931}" srcOrd="0" destOrd="0" presId="urn:microsoft.com/office/officeart/2005/8/layout/list1"/>
    <dgm:cxn modelId="{6EBC037E-58FD-1D4C-8058-716D0AE374D4}" type="presOf" srcId="{BAB62C3C-D134-1747-AAE3-ACBA3B357A4A}" destId="{7DC17A6F-8D9A-C441-B8E6-15BB4041D7ED}" srcOrd="1" destOrd="0" presId="urn:microsoft.com/office/officeart/2005/8/layout/list1"/>
    <dgm:cxn modelId="{BF1B957F-E56D-DB40-83DA-A8F9CB1D104E}" type="presOf" srcId="{197EE0E0-A97F-3C44-B11D-53DACAE1C3AC}" destId="{EA532B1A-C186-674F-97F6-09106DFDA609}" srcOrd="1" destOrd="0" presId="urn:microsoft.com/office/officeart/2005/8/layout/list1"/>
    <dgm:cxn modelId="{6C96D384-7437-CB47-A85C-2CA4F58DAEAE}" type="presOf" srcId="{7A20701B-E6F1-E94A-BC26-1CF50C4F1D14}" destId="{2AABB788-9BC1-A941-8C68-C52240CA3793}" srcOrd="1" destOrd="0" presId="urn:microsoft.com/office/officeart/2005/8/layout/list1"/>
    <dgm:cxn modelId="{A6756BB0-D953-984D-840A-1A45C2317E3A}" srcId="{706FE611-1312-504C-9842-A86950A7C723}" destId="{CDDE8784-21EF-A343-9701-4E3C15C93A15}" srcOrd="3" destOrd="0" parTransId="{658E651F-C9EA-5545-B626-CDDC7143AAE8}" sibTransId="{0FF06E27-E216-1946-8AF9-9378AFA4A0E5}"/>
    <dgm:cxn modelId="{EE2694C1-B285-E949-AE4B-ED92E02AB917}" type="presOf" srcId="{706FE611-1312-504C-9842-A86950A7C723}" destId="{4AF7B044-4BB9-D84C-9754-675CE7749AD2}" srcOrd="0" destOrd="0" presId="urn:microsoft.com/office/officeart/2005/8/layout/list1"/>
    <dgm:cxn modelId="{BA6B2CCC-F793-424C-9760-08DBBD391F58}" type="presOf" srcId="{CDDE8784-21EF-A343-9701-4E3C15C93A15}" destId="{6118834C-C2A9-A24F-8C73-B0CD61417EC9}" srcOrd="1" destOrd="0" presId="urn:microsoft.com/office/officeart/2005/8/layout/list1"/>
    <dgm:cxn modelId="{CE7FDBCC-EBD3-824E-A24E-B0F3722EC77C}" type="presOf" srcId="{109FF1AC-8BC6-274C-96F9-CF1B71E3AF6B}" destId="{68505ED9-007A-1946-AFAA-450D11A05356}" srcOrd="1" destOrd="0" presId="urn:microsoft.com/office/officeart/2005/8/layout/list1"/>
    <dgm:cxn modelId="{FFE67FCE-62B9-F541-98B6-D14558034007}" srcId="{706FE611-1312-504C-9842-A86950A7C723}" destId="{7A20701B-E6F1-E94A-BC26-1CF50C4F1D14}" srcOrd="0" destOrd="0" parTransId="{5248D6E6-F5C0-7341-810B-FFB6AF6E55E2}" sibTransId="{4275DE70-CF28-AB47-A3D1-CE9051724A16}"/>
    <dgm:cxn modelId="{2BCCB9D7-2CE7-2D43-9CB7-31A3096B5151}" type="presOf" srcId="{197EE0E0-A97F-3C44-B11D-53DACAE1C3AC}" destId="{098344FF-6446-A348-841D-5AC63042EC7A}" srcOrd="0" destOrd="0" presId="urn:microsoft.com/office/officeart/2005/8/layout/list1"/>
    <dgm:cxn modelId="{5C127DD9-0586-1242-81CF-10316E7C8DA5}" type="presOf" srcId="{109FF1AC-8BC6-274C-96F9-CF1B71E3AF6B}" destId="{4ED36E21-CAB7-9E49-98CF-12C7F103CC1E}" srcOrd="0" destOrd="0" presId="urn:microsoft.com/office/officeart/2005/8/layout/list1"/>
    <dgm:cxn modelId="{231FBDDF-1A7B-5442-A77F-86C40DFAAE35}" srcId="{706FE611-1312-504C-9842-A86950A7C723}" destId="{BAB62C3C-D134-1747-AAE3-ACBA3B357A4A}" srcOrd="4" destOrd="0" parTransId="{BEBAD179-BA72-E745-A29E-860C9A6ACD4B}" sibTransId="{FE2765D4-4618-304F-B67D-5EEAC4CB8723}"/>
    <dgm:cxn modelId="{64D079E0-DC99-7A4A-9324-A326BE4D815D}" type="presOf" srcId="{BAB62C3C-D134-1747-AAE3-ACBA3B357A4A}" destId="{1D648BE2-3C48-1143-9004-9A8DA937A3EC}" srcOrd="0" destOrd="0" presId="urn:microsoft.com/office/officeart/2005/8/layout/list1"/>
    <dgm:cxn modelId="{DAAC43EE-08FB-7846-AE0C-97406E42EB6F}" srcId="{706FE611-1312-504C-9842-A86950A7C723}" destId="{109FF1AC-8BC6-274C-96F9-CF1B71E3AF6B}" srcOrd="2" destOrd="0" parTransId="{F58F8FEB-040C-8C4C-B05A-87C0396C8FDA}" sibTransId="{24A23D11-75EF-7149-BD4A-B9BE5D088027}"/>
    <dgm:cxn modelId="{8ED7D224-4D57-3848-97F0-7C335DB57E59}" type="presParOf" srcId="{4AF7B044-4BB9-D84C-9754-675CE7749AD2}" destId="{510C871A-BE76-9340-80D8-316F47F0C19D}" srcOrd="0" destOrd="0" presId="urn:microsoft.com/office/officeart/2005/8/layout/list1"/>
    <dgm:cxn modelId="{000EE388-A8AE-244E-B723-294029CD9996}" type="presParOf" srcId="{510C871A-BE76-9340-80D8-316F47F0C19D}" destId="{B7F29850-5394-8B4B-B643-B8E5C6B51931}" srcOrd="0" destOrd="0" presId="urn:microsoft.com/office/officeart/2005/8/layout/list1"/>
    <dgm:cxn modelId="{F9E7F081-DD9D-D045-9ACF-253196F2FB95}" type="presParOf" srcId="{510C871A-BE76-9340-80D8-316F47F0C19D}" destId="{2AABB788-9BC1-A941-8C68-C52240CA3793}" srcOrd="1" destOrd="0" presId="urn:microsoft.com/office/officeart/2005/8/layout/list1"/>
    <dgm:cxn modelId="{029E4637-8A1B-7843-8DD9-A1FD3D92B664}" type="presParOf" srcId="{4AF7B044-4BB9-D84C-9754-675CE7749AD2}" destId="{A2C4AEF5-54BE-974E-87F6-7E2CE86F0F1E}" srcOrd="1" destOrd="0" presId="urn:microsoft.com/office/officeart/2005/8/layout/list1"/>
    <dgm:cxn modelId="{E5A6429C-0589-0045-BF19-F50980D3BD15}" type="presParOf" srcId="{4AF7B044-4BB9-D84C-9754-675CE7749AD2}" destId="{C443D321-C92B-0C49-BA39-7C1B9F0520D2}" srcOrd="2" destOrd="0" presId="urn:microsoft.com/office/officeart/2005/8/layout/list1"/>
    <dgm:cxn modelId="{03A57B9E-5BDD-6E4F-96AD-84F3166657F8}" type="presParOf" srcId="{4AF7B044-4BB9-D84C-9754-675CE7749AD2}" destId="{FFD16CAE-DE66-2543-8751-A093C1F60BB8}" srcOrd="3" destOrd="0" presId="urn:microsoft.com/office/officeart/2005/8/layout/list1"/>
    <dgm:cxn modelId="{A2763A28-CFAF-8742-9C66-1BF2E590BDF5}" type="presParOf" srcId="{4AF7B044-4BB9-D84C-9754-675CE7749AD2}" destId="{4A151D71-2332-7B47-9AF0-DF2C5A2875BE}" srcOrd="4" destOrd="0" presId="urn:microsoft.com/office/officeart/2005/8/layout/list1"/>
    <dgm:cxn modelId="{26E37CA6-3FA8-6541-9BE8-7A31D78987A8}" type="presParOf" srcId="{4A151D71-2332-7B47-9AF0-DF2C5A2875BE}" destId="{098344FF-6446-A348-841D-5AC63042EC7A}" srcOrd="0" destOrd="0" presId="urn:microsoft.com/office/officeart/2005/8/layout/list1"/>
    <dgm:cxn modelId="{10AF771C-35C1-6145-899F-7733DCA6D6EA}" type="presParOf" srcId="{4A151D71-2332-7B47-9AF0-DF2C5A2875BE}" destId="{EA532B1A-C186-674F-97F6-09106DFDA609}" srcOrd="1" destOrd="0" presId="urn:microsoft.com/office/officeart/2005/8/layout/list1"/>
    <dgm:cxn modelId="{9B823412-E37D-C844-B38C-DE668CA6F7D2}" type="presParOf" srcId="{4AF7B044-4BB9-D84C-9754-675CE7749AD2}" destId="{724B7745-B431-5847-9B55-3DA49B77B459}" srcOrd="5" destOrd="0" presId="urn:microsoft.com/office/officeart/2005/8/layout/list1"/>
    <dgm:cxn modelId="{CDD44695-E7DD-FC41-9530-FAC81E3F2373}" type="presParOf" srcId="{4AF7B044-4BB9-D84C-9754-675CE7749AD2}" destId="{0BEC9B8E-7D75-5249-B7F9-7FA96704A65B}" srcOrd="6" destOrd="0" presId="urn:microsoft.com/office/officeart/2005/8/layout/list1"/>
    <dgm:cxn modelId="{FF000E7C-E924-F643-82BA-7A22A16BAD9D}" type="presParOf" srcId="{4AF7B044-4BB9-D84C-9754-675CE7749AD2}" destId="{0D9B284D-724C-0B4C-A2B9-CCEE249D5801}" srcOrd="7" destOrd="0" presId="urn:microsoft.com/office/officeart/2005/8/layout/list1"/>
    <dgm:cxn modelId="{E5DB8B0F-BB56-0A49-B401-784AB078C518}" type="presParOf" srcId="{4AF7B044-4BB9-D84C-9754-675CE7749AD2}" destId="{41140E57-8152-F34C-B5DF-2BC8BCEA4428}" srcOrd="8" destOrd="0" presId="urn:microsoft.com/office/officeart/2005/8/layout/list1"/>
    <dgm:cxn modelId="{E56AA3AB-7714-DD42-BB6B-AA40171C3F27}" type="presParOf" srcId="{41140E57-8152-F34C-B5DF-2BC8BCEA4428}" destId="{4ED36E21-CAB7-9E49-98CF-12C7F103CC1E}" srcOrd="0" destOrd="0" presId="urn:microsoft.com/office/officeart/2005/8/layout/list1"/>
    <dgm:cxn modelId="{66A031B0-222E-F840-A3E2-CEFAD3650DA5}" type="presParOf" srcId="{41140E57-8152-F34C-B5DF-2BC8BCEA4428}" destId="{68505ED9-007A-1946-AFAA-450D11A05356}" srcOrd="1" destOrd="0" presId="urn:microsoft.com/office/officeart/2005/8/layout/list1"/>
    <dgm:cxn modelId="{F20B7C18-5A13-7B4A-8E96-57AE99389D8A}" type="presParOf" srcId="{4AF7B044-4BB9-D84C-9754-675CE7749AD2}" destId="{244845B5-155B-4E4F-A6D4-B3262E9A6424}" srcOrd="9" destOrd="0" presId="urn:microsoft.com/office/officeart/2005/8/layout/list1"/>
    <dgm:cxn modelId="{F5C152EA-B10C-7141-9FC2-F237815135F2}" type="presParOf" srcId="{4AF7B044-4BB9-D84C-9754-675CE7749AD2}" destId="{0AD7AB42-D685-C24B-B11A-8FDE05F6B8BC}" srcOrd="10" destOrd="0" presId="urn:microsoft.com/office/officeart/2005/8/layout/list1"/>
    <dgm:cxn modelId="{A132B18D-202E-864C-8C6F-8D007460F6C0}" type="presParOf" srcId="{4AF7B044-4BB9-D84C-9754-675CE7749AD2}" destId="{E099D7BE-C4B0-3F4A-BB6E-9CF809990838}" srcOrd="11" destOrd="0" presId="urn:microsoft.com/office/officeart/2005/8/layout/list1"/>
    <dgm:cxn modelId="{F726A275-70D2-4447-B10F-A770F8A852A0}" type="presParOf" srcId="{4AF7B044-4BB9-D84C-9754-675CE7749AD2}" destId="{59A227CB-3FA5-FA46-8338-1ADBE1F4B346}" srcOrd="12" destOrd="0" presId="urn:microsoft.com/office/officeart/2005/8/layout/list1"/>
    <dgm:cxn modelId="{535AF4D7-F14A-6A48-BE06-722A5D111EBE}" type="presParOf" srcId="{59A227CB-3FA5-FA46-8338-1ADBE1F4B346}" destId="{BC9291EE-2DD5-C643-8CE9-6910234E3578}" srcOrd="0" destOrd="0" presId="urn:microsoft.com/office/officeart/2005/8/layout/list1"/>
    <dgm:cxn modelId="{E3A73294-CA82-814E-A3A1-FD9B09D0877B}" type="presParOf" srcId="{59A227CB-3FA5-FA46-8338-1ADBE1F4B346}" destId="{6118834C-C2A9-A24F-8C73-B0CD61417EC9}" srcOrd="1" destOrd="0" presId="urn:microsoft.com/office/officeart/2005/8/layout/list1"/>
    <dgm:cxn modelId="{3171E892-7BDF-DC48-93C3-9E4CAF14FD31}" type="presParOf" srcId="{4AF7B044-4BB9-D84C-9754-675CE7749AD2}" destId="{A074AC27-1273-B940-9D4D-BD4C1F85DADC}" srcOrd="13" destOrd="0" presId="urn:microsoft.com/office/officeart/2005/8/layout/list1"/>
    <dgm:cxn modelId="{DAE3812F-CFB3-3A4A-A267-0352B83A0E40}" type="presParOf" srcId="{4AF7B044-4BB9-D84C-9754-675CE7749AD2}" destId="{D6617231-4DC1-8847-8037-87F4271F87FD}" srcOrd="14" destOrd="0" presId="urn:microsoft.com/office/officeart/2005/8/layout/list1"/>
    <dgm:cxn modelId="{EB723B9A-106C-504A-9CC8-C4B087BF84B1}" type="presParOf" srcId="{4AF7B044-4BB9-D84C-9754-675CE7749AD2}" destId="{17740B2C-051F-A548-B3B4-37AAEC412149}" srcOrd="15" destOrd="0" presId="urn:microsoft.com/office/officeart/2005/8/layout/list1"/>
    <dgm:cxn modelId="{70838EB4-EEFF-B443-A4BD-D8E504031D24}" type="presParOf" srcId="{4AF7B044-4BB9-D84C-9754-675CE7749AD2}" destId="{46200874-439A-A74D-9079-3F87567502B0}" srcOrd="16" destOrd="0" presId="urn:microsoft.com/office/officeart/2005/8/layout/list1"/>
    <dgm:cxn modelId="{24812713-BB99-FE44-8687-94C6B51C1A3C}" type="presParOf" srcId="{46200874-439A-A74D-9079-3F87567502B0}" destId="{1D648BE2-3C48-1143-9004-9A8DA937A3EC}" srcOrd="0" destOrd="0" presId="urn:microsoft.com/office/officeart/2005/8/layout/list1"/>
    <dgm:cxn modelId="{5613B472-7904-E048-A885-D3A5409033E4}" type="presParOf" srcId="{46200874-439A-A74D-9079-3F87567502B0}" destId="{7DC17A6F-8D9A-C441-B8E6-15BB4041D7ED}" srcOrd="1" destOrd="0" presId="urn:microsoft.com/office/officeart/2005/8/layout/list1"/>
    <dgm:cxn modelId="{67BF6699-A6C7-404F-B072-F3818EF2C015}" type="presParOf" srcId="{4AF7B044-4BB9-D84C-9754-675CE7749AD2}" destId="{B51A360F-511A-E742-9C6E-4B59905A3187}" srcOrd="17" destOrd="0" presId="urn:microsoft.com/office/officeart/2005/8/layout/list1"/>
    <dgm:cxn modelId="{46CC9B8E-2420-2541-9B6C-FC43FB352F24}" type="presParOf" srcId="{4AF7B044-4BB9-D84C-9754-675CE7749AD2}" destId="{22F37864-2882-5242-8B31-AD735D65B2AA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436698-22F5-814F-8BC1-5FD3596D93B6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8B5E59BA-DF5E-2F4D-9155-D584016182DD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err="1"/>
            <a:t>Vỉa</a:t>
          </a:r>
          <a:r>
            <a:rPr lang="en-US" dirty="0"/>
            <a:t> </a:t>
          </a:r>
          <a:r>
            <a:rPr lang="en-US" dirty="0" err="1"/>
            <a:t>cát</a:t>
          </a:r>
          <a:r>
            <a:rPr lang="en-US" dirty="0"/>
            <a:t> </a:t>
          </a:r>
          <a:r>
            <a:rPr lang="en-US" dirty="0" err="1"/>
            <a:t>kết</a:t>
          </a:r>
          <a:r>
            <a:rPr lang="en-US" dirty="0"/>
            <a:t> (Middle Jurassic </a:t>
          </a:r>
          <a:r>
            <a:rPr lang="en-US" dirty="0" err="1"/>
            <a:t>và</a:t>
          </a:r>
          <a:r>
            <a:rPr lang="en-US" dirty="0"/>
            <a:t> </a:t>
          </a:r>
          <a:r>
            <a:rPr lang="en-US" dirty="0" err="1"/>
            <a:t>hugin</a:t>
          </a:r>
          <a:r>
            <a:rPr lang="en-US" dirty="0"/>
            <a:t> formation)</a:t>
          </a:r>
        </a:p>
      </dgm:t>
    </dgm:pt>
    <dgm:pt modelId="{050295A3-8B57-D84C-AB20-C5F5CB5ACF2E}" type="parTrans" cxnId="{ACB61F60-0579-AE4B-ADB5-D8E9396C761B}">
      <dgm:prSet/>
      <dgm:spPr/>
      <dgm:t>
        <a:bodyPr/>
        <a:lstStyle/>
        <a:p>
          <a:endParaRPr lang="en-US"/>
        </a:p>
      </dgm:t>
    </dgm:pt>
    <dgm:pt modelId="{5A432399-1B17-B040-BD43-EEBA115D23FA}" type="sibTrans" cxnId="{ACB61F60-0579-AE4B-ADB5-D8E9396C761B}">
      <dgm:prSet/>
      <dgm:spPr/>
      <dgm:t>
        <a:bodyPr/>
        <a:lstStyle/>
        <a:p>
          <a:endParaRPr lang="en-US"/>
        </a:p>
      </dgm:t>
    </dgm:pt>
    <dgm:pt modelId="{B0CF48ED-55F8-DE4A-BC41-EFC843D9C746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err="1"/>
            <a:t>Độ</a:t>
          </a:r>
          <a:r>
            <a:rPr lang="en-US" dirty="0"/>
            <a:t> </a:t>
          </a:r>
          <a:r>
            <a:rPr lang="en-US" dirty="0" err="1"/>
            <a:t>sâu</a:t>
          </a:r>
          <a:r>
            <a:rPr lang="en-US" dirty="0"/>
            <a:t>: 2700- 3100m</a:t>
          </a:r>
        </a:p>
        <a:p>
          <a:r>
            <a:rPr lang="en-US" dirty="0"/>
            <a:t>5 </a:t>
          </a:r>
          <a:r>
            <a:rPr lang="en-US" dirty="0" err="1"/>
            <a:t>giếng</a:t>
          </a:r>
          <a:r>
            <a:rPr lang="en-US" dirty="0"/>
            <a:t> </a:t>
          </a:r>
          <a:r>
            <a:rPr lang="en-US" dirty="0" err="1"/>
            <a:t>khai</a:t>
          </a:r>
          <a:r>
            <a:rPr lang="en-US" dirty="0"/>
            <a:t> </a:t>
          </a:r>
          <a:r>
            <a:rPr lang="en-US" dirty="0" err="1"/>
            <a:t>thác</a:t>
          </a:r>
          <a:r>
            <a:rPr lang="en-US" dirty="0"/>
            <a:t>, 3 </a:t>
          </a:r>
          <a:r>
            <a:rPr lang="en-US" dirty="0" err="1"/>
            <a:t>giếng</a:t>
          </a:r>
          <a:r>
            <a:rPr lang="en-US" dirty="0"/>
            <a:t> </a:t>
          </a:r>
          <a:r>
            <a:rPr lang="en-US" dirty="0" err="1"/>
            <a:t>bơm</a:t>
          </a:r>
          <a:r>
            <a:rPr lang="en-US" dirty="0"/>
            <a:t> </a:t>
          </a:r>
          <a:r>
            <a:rPr lang="en-US" dirty="0" err="1"/>
            <a:t>ép</a:t>
          </a:r>
          <a:endParaRPr lang="en-US" dirty="0"/>
        </a:p>
      </dgm:t>
    </dgm:pt>
    <dgm:pt modelId="{0368D02D-6D01-1D4E-BB4F-E53331E1C878}" type="parTrans" cxnId="{797DE256-7596-5B43-B16F-5AD15D575974}">
      <dgm:prSet/>
      <dgm:spPr/>
      <dgm:t>
        <a:bodyPr/>
        <a:lstStyle/>
        <a:p>
          <a:endParaRPr lang="en-US"/>
        </a:p>
      </dgm:t>
    </dgm:pt>
    <dgm:pt modelId="{02DF2F90-0B22-EA4F-9B9C-25764DA79F86}" type="sibTrans" cxnId="{797DE256-7596-5B43-B16F-5AD15D575974}">
      <dgm:prSet/>
      <dgm:spPr/>
      <dgm:t>
        <a:bodyPr/>
        <a:lstStyle/>
        <a:p>
          <a:endParaRPr lang="en-US"/>
        </a:p>
      </dgm:t>
    </dgm:pt>
    <dgm:pt modelId="{E5F1E133-2705-7D42-B9CB-E5962D044ECF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en-US" dirty="0" err="1"/>
            <a:t>Tổng</a:t>
          </a:r>
          <a:r>
            <a:rPr lang="en-US" dirty="0"/>
            <a:t> </a:t>
          </a:r>
          <a:r>
            <a:rPr lang="en-US" dirty="0" err="1"/>
            <a:t>lưu</a:t>
          </a:r>
          <a:r>
            <a:rPr lang="en-US" dirty="0"/>
            <a:t> </a:t>
          </a:r>
          <a:r>
            <a:rPr lang="en-US" dirty="0" err="1"/>
            <a:t>lượng</a:t>
          </a:r>
          <a:r>
            <a:rPr lang="en-US" dirty="0"/>
            <a:t> </a:t>
          </a:r>
          <a:r>
            <a:rPr lang="en-US" dirty="0" err="1"/>
            <a:t>dầu</a:t>
          </a:r>
          <a:r>
            <a:rPr lang="en-US" dirty="0"/>
            <a:t>: 63 </a:t>
          </a:r>
          <a:r>
            <a:rPr lang="en-US" dirty="0" err="1"/>
            <a:t>triệu</a:t>
          </a:r>
          <a:r>
            <a:rPr lang="en-US" dirty="0"/>
            <a:t> </a:t>
          </a:r>
          <a:r>
            <a:rPr lang="en-US" dirty="0" err="1"/>
            <a:t>thùng</a:t>
          </a:r>
          <a:endParaRPr lang="en-US" dirty="0"/>
        </a:p>
      </dgm:t>
    </dgm:pt>
    <dgm:pt modelId="{61641516-3CAF-7249-B476-B0A62242F3E4}" type="parTrans" cxnId="{D4E7DEE7-0752-9844-8F3A-EC8FE9A3B867}">
      <dgm:prSet/>
      <dgm:spPr/>
      <dgm:t>
        <a:bodyPr/>
        <a:lstStyle/>
        <a:p>
          <a:endParaRPr lang="en-US"/>
        </a:p>
      </dgm:t>
    </dgm:pt>
    <dgm:pt modelId="{B80E8951-612B-3A41-BE00-84493E14A63F}" type="sibTrans" cxnId="{D4E7DEE7-0752-9844-8F3A-EC8FE9A3B867}">
      <dgm:prSet/>
      <dgm:spPr/>
      <dgm:t>
        <a:bodyPr/>
        <a:lstStyle/>
        <a:p>
          <a:endParaRPr lang="en-US"/>
        </a:p>
      </dgm:t>
    </dgm:pt>
    <dgm:pt modelId="{C11ABA96-731B-0249-AE76-343B5949AD58}" type="pres">
      <dgm:prSet presAssocID="{48436698-22F5-814F-8BC1-5FD3596D93B6}" presName="linearFlow" presStyleCnt="0">
        <dgm:presLayoutVars>
          <dgm:dir/>
          <dgm:resizeHandles val="exact"/>
        </dgm:presLayoutVars>
      </dgm:prSet>
      <dgm:spPr/>
    </dgm:pt>
    <dgm:pt modelId="{6F196093-C1D8-3B4B-8BD4-36E1BB921627}" type="pres">
      <dgm:prSet presAssocID="{8B5E59BA-DF5E-2F4D-9155-D584016182DD}" presName="composite" presStyleCnt="0"/>
      <dgm:spPr/>
    </dgm:pt>
    <dgm:pt modelId="{EF08B9C8-0947-874F-B91E-2E0687F316E2}" type="pres">
      <dgm:prSet presAssocID="{8B5E59BA-DF5E-2F4D-9155-D584016182DD}" presName="imgShp" presStyleLbl="fgImgPlace1" presStyleIdx="0" presStyleCnt="3" custLinFactNeighborX="-50478" custLinFactNeighborY="-20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0F23D6F4-EAA6-0342-9CA8-3756905BAFC0}" type="pres">
      <dgm:prSet presAssocID="{8B5E59BA-DF5E-2F4D-9155-D584016182DD}" presName="txShp" presStyleLbl="node1" presStyleIdx="0" presStyleCnt="3">
        <dgm:presLayoutVars>
          <dgm:bulletEnabled val="1"/>
        </dgm:presLayoutVars>
      </dgm:prSet>
      <dgm:spPr/>
    </dgm:pt>
    <dgm:pt modelId="{AAEDA2AD-88EF-7A4B-B61C-C08A7E11A481}" type="pres">
      <dgm:prSet presAssocID="{5A432399-1B17-B040-BD43-EEBA115D23FA}" presName="spacing" presStyleCnt="0"/>
      <dgm:spPr/>
    </dgm:pt>
    <dgm:pt modelId="{BC5B4E15-1370-1D46-9B33-3A74E097B721}" type="pres">
      <dgm:prSet presAssocID="{B0CF48ED-55F8-DE4A-BC41-EFC843D9C746}" presName="composite" presStyleCnt="0"/>
      <dgm:spPr/>
    </dgm:pt>
    <dgm:pt modelId="{C36FC355-3808-0544-9487-359C48D65D58}" type="pres">
      <dgm:prSet presAssocID="{B0CF48ED-55F8-DE4A-BC41-EFC843D9C746}" presName="imgShp" presStyleLbl="fgImgPlace1" presStyleIdx="1" presStyleCnt="3" custLinFactNeighborX="-50478" custLinFactNeighborY="1816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</dgm:pt>
    <dgm:pt modelId="{B8EA0EF8-A15F-384A-BFDD-7E423C443757}" type="pres">
      <dgm:prSet presAssocID="{B0CF48ED-55F8-DE4A-BC41-EFC843D9C746}" presName="txShp" presStyleLbl="node1" presStyleIdx="1" presStyleCnt="3">
        <dgm:presLayoutVars>
          <dgm:bulletEnabled val="1"/>
        </dgm:presLayoutVars>
      </dgm:prSet>
      <dgm:spPr/>
    </dgm:pt>
    <dgm:pt modelId="{66EDCB70-640C-6D47-B1DC-5772A5CC38B4}" type="pres">
      <dgm:prSet presAssocID="{02DF2F90-0B22-EA4F-9B9C-25764DA79F86}" presName="spacing" presStyleCnt="0"/>
      <dgm:spPr/>
    </dgm:pt>
    <dgm:pt modelId="{A2864448-8312-DB47-BCF7-233FB046EE9D}" type="pres">
      <dgm:prSet presAssocID="{E5F1E133-2705-7D42-B9CB-E5962D044ECF}" presName="composite" presStyleCnt="0"/>
      <dgm:spPr/>
    </dgm:pt>
    <dgm:pt modelId="{4BB7F995-BEED-2841-929D-14F6190DD048}" type="pres">
      <dgm:prSet presAssocID="{E5F1E133-2705-7D42-B9CB-E5962D044ECF}" presName="imgShp" presStyleLbl="fgImgPlace1" presStyleIdx="2" presStyleCnt="3" custLinFactNeighborX="-50478" custLinFactNeighborY="-123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4000" r="-64000"/>
          </a:stretch>
        </a:blipFill>
      </dgm:spPr>
    </dgm:pt>
    <dgm:pt modelId="{E5971A00-E9B3-3945-9160-C3F284B1B5DD}" type="pres">
      <dgm:prSet presAssocID="{E5F1E133-2705-7D42-B9CB-E5962D044ECF}" presName="txShp" presStyleLbl="node1" presStyleIdx="2" presStyleCnt="3">
        <dgm:presLayoutVars>
          <dgm:bulletEnabled val="1"/>
        </dgm:presLayoutVars>
      </dgm:prSet>
      <dgm:spPr/>
    </dgm:pt>
  </dgm:ptLst>
  <dgm:cxnLst>
    <dgm:cxn modelId="{D3999306-BAC8-654B-BACF-C91268C59754}" type="presOf" srcId="{E5F1E133-2705-7D42-B9CB-E5962D044ECF}" destId="{E5971A00-E9B3-3945-9160-C3F284B1B5DD}" srcOrd="0" destOrd="0" presId="urn:microsoft.com/office/officeart/2005/8/layout/vList3"/>
    <dgm:cxn modelId="{77375B12-3F2C-A643-8F33-42855991B4E5}" type="presOf" srcId="{B0CF48ED-55F8-DE4A-BC41-EFC843D9C746}" destId="{B8EA0EF8-A15F-384A-BFDD-7E423C443757}" srcOrd="0" destOrd="0" presId="urn:microsoft.com/office/officeart/2005/8/layout/vList3"/>
    <dgm:cxn modelId="{797DE256-7596-5B43-B16F-5AD15D575974}" srcId="{48436698-22F5-814F-8BC1-5FD3596D93B6}" destId="{B0CF48ED-55F8-DE4A-BC41-EFC843D9C746}" srcOrd="1" destOrd="0" parTransId="{0368D02D-6D01-1D4E-BB4F-E53331E1C878}" sibTransId="{02DF2F90-0B22-EA4F-9B9C-25764DA79F86}"/>
    <dgm:cxn modelId="{E3C6A25D-AAD0-8B47-A60F-1C2A68D7E50D}" type="presOf" srcId="{48436698-22F5-814F-8BC1-5FD3596D93B6}" destId="{C11ABA96-731B-0249-AE76-343B5949AD58}" srcOrd="0" destOrd="0" presId="urn:microsoft.com/office/officeart/2005/8/layout/vList3"/>
    <dgm:cxn modelId="{ACB61F60-0579-AE4B-ADB5-D8E9396C761B}" srcId="{48436698-22F5-814F-8BC1-5FD3596D93B6}" destId="{8B5E59BA-DF5E-2F4D-9155-D584016182DD}" srcOrd="0" destOrd="0" parTransId="{050295A3-8B57-D84C-AB20-C5F5CB5ACF2E}" sibTransId="{5A432399-1B17-B040-BD43-EEBA115D23FA}"/>
    <dgm:cxn modelId="{0A454DD6-B62E-AD49-8875-96E3A6F0B051}" type="presOf" srcId="{8B5E59BA-DF5E-2F4D-9155-D584016182DD}" destId="{0F23D6F4-EAA6-0342-9CA8-3756905BAFC0}" srcOrd="0" destOrd="0" presId="urn:microsoft.com/office/officeart/2005/8/layout/vList3"/>
    <dgm:cxn modelId="{D4E7DEE7-0752-9844-8F3A-EC8FE9A3B867}" srcId="{48436698-22F5-814F-8BC1-5FD3596D93B6}" destId="{E5F1E133-2705-7D42-B9CB-E5962D044ECF}" srcOrd="2" destOrd="0" parTransId="{61641516-3CAF-7249-B476-B0A62242F3E4}" sibTransId="{B80E8951-612B-3A41-BE00-84493E14A63F}"/>
    <dgm:cxn modelId="{1B4E0D93-C2AC-9744-9628-601B031D98A0}" type="presParOf" srcId="{C11ABA96-731B-0249-AE76-343B5949AD58}" destId="{6F196093-C1D8-3B4B-8BD4-36E1BB921627}" srcOrd="0" destOrd="0" presId="urn:microsoft.com/office/officeart/2005/8/layout/vList3"/>
    <dgm:cxn modelId="{64DFD7F6-8645-FF48-85FF-4FFBCF288040}" type="presParOf" srcId="{6F196093-C1D8-3B4B-8BD4-36E1BB921627}" destId="{EF08B9C8-0947-874F-B91E-2E0687F316E2}" srcOrd="0" destOrd="0" presId="urn:microsoft.com/office/officeart/2005/8/layout/vList3"/>
    <dgm:cxn modelId="{B6698DBB-B22E-2C4C-A0D2-1AD08DD36D8A}" type="presParOf" srcId="{6F196093-C1D8-3B4B-8BD4-36E1BB921627}" destId="{0F23D6F4-EAA6-0342-9CA8-3756905BAFC0}" srcOrd="1" destOrd="0" presId="urn:microsoft.com/office/officeart/2005/8/layout/vList3"/>
    <dgm:cxn modelId="{EF8C8F5F-29B3-164C-B42F-82C02F1D23F0}" type="presParOf" srcId="{C11ABA96-731B-0249-AE76-343B5949AD58}" destId="{AAEDA2AD-88EF-7A4B-B61C-C08A7E11A481}" srcOrd="1" destOrd="0" presId="urn:microsoft.com/office/officeart/2005/8/layout/vList3"/>
    <dgm:cxn modelId="{3AC65B82-1E72-AB4E-A2F8-3EC02C823335}" type="presParOf" srcId="{C11ABA96-731B-0249-AE76-343B5949AD58}" destId="{BC5B4E15-1370-1D46-9B33-3A74E097B721}" srcOrd="2" destOrd="0" presId="urn:microsoft.com/office/officeart/2005/8/layout/vList3"/>
    <dgm:cxn modelId="{84A3B963-F4D2-674B-89BA-918807E5D210}" type="presParOf" srcId="{BC5B4E15-1370-1D46-9B33-3A74E097B721}" destId="{C36FC355-3808-0544-9487-359C48D65D58}" srcOrd="0" destOrd="0" presId="urn:microsoft.com/office/officeart/2005/8/layout/vList3"/>
    <dgm:cxn modelId="{3C87FB09-E28A-C746-897F-A2AE334EB54E}" type="presParOf" srcId="{BC5B4E15-1370-1D46-9B33-3A74E097B721}" destId="{B8EA0EF8-A15F-384A-BFDD-7E423C443757}" srcOrd="1" destOrd="0" presId="urn:microsoft.com/office/officeart/2005/8/layout/vList3"/>
    <dgm:cxn modelId="{65019662-65D4-CD46-9C72-1F91E29E74F2}" type="presParOf" srcId="{C11ABA96-731B-0249-AE76-343B5949AD58}" destId="{66EDCB70-640C-6D47-B1DC-5772A5CC38B4}" srcOrd="3" destOrd="0" presId="urn:microsoft.com/office/officeart/2005/8/layout/vList3"/>
    <dgm:cxn modelId="{4FF5A9EA-0AD8-FB49-AF8F-645ACC47C99A}" type="presParOf" srcId="{C11ABA96-731B-0249-AE76-343B5949AD58}" destId="{A2864448-8312-DB47-BCF7-233FB046EE9D}" srcOrd="4" destOrd="0" presId="urn:microsoft.com/office/officeart/2005/8/layout/vList3"/>
    <dgm:cxn modelId="{59B59167-486F-5E44-88D8-E20F8D4EA9C1}" type="presParOf" srcId="{A2864448-8312-DB47-BCF7-233FB046EE9D}" destId="{4BB7F995-BEED-2841-929D-14F6190DD048}" srcOrd="0" destOrd="0" presId="urn:microsoft.com/office/officeart/2005/8/layout/vList3"/>
    <dgm:cxn modelId="{7ADA8353-5BB4-6D4C-80A6-73895D2D30E6}" type="presParOf" srcId="{A2864448-8312-DB47-BCF7-233FB046EE9D}" destId="{E5971A00-E9B3-3945-9160-C3F284B1B5DD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8974FB-299B-EF4A-BDDA-DD86F38D90DD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4D0D2CF-191E-C548-B613-AA2889A1A122}">
      <dgm:prSet phldrT="[Text]"/>
      <dgm:spPr>
        <a:solidFill>
          <a:schemeClr val="accent5">
            <a:lumMod val="10000"/>
          </a:schemeClr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err="1"/>
            <a:t>Trí</a:t>
          </a:r>
          <a:r>
            <a:rPr lang="en-US" dirty="0"/>
            <a:t> </a:t>
          </a:r>
          <a:r>
            <a:rPr lang="en-US" dirty="0" err="1"/>
            <a:t>tuệ</a:t>
          </a:r>
          <a:r>
            <a:rPr lang="en-US" dirty="0"/>
            <a:t> </a:t>
          </a:r>
          <a:r>
            <a:rPr lang="en-US" dirty="0" err="1"/>
            <a:t>nhân</a:t>
          </a:r>
          <a:r>
            <a:rPr lang="en-US" dirty="0"/>
            <a:t> </a:t>
          </a:r>
          <a:r>
            <a:rPr lang="en-US" dirty="0" err="1"/>
            <a:t>tạo</a:t>
          </a:r>
          <a:endParaRPr lang="en-US" dirty="0"/>
        </a:p>
      </dgm:t>
    </dgm:pt>
    <dgm:pt modelId="{8D9B6A77-2121-EB43-AC7B-F3FF136BDFD4}" type="parTrans" cxnId="{796D2F45-7AAC-9547-A468-509C9C371F6C}">
      <dgm:prSet/>
      <dgm:spPr/>
      <dgm:t>
        <a:bodyPr/>
        <a:lstStyle/>
        <a:p>
          <a:endParaRPr lang="en-US"/>
        </a:p>
      </dgm:t>
    </dgm:pt>
    <dgm:pt modelId="{FBDFEFE2-862F-534A-A63E-E8D100678106}" type="sibTrans" cxnId="{796D2F45-7AAC-9547-A468-509C9C371F6C}">
      <dgm:prSet/>
      <dgm:spPr/>
      <dgm:t>
        <a:bodyPr/>
        <a:lstStyle/>
        <a:p>
          <a:endParaRPr lang="en-US"/>
        </a:p>
      </dgm:t>
    </dgm:pt>
    <dgm:pt modelId="{F2316AE6-D5CE-0447-817B-040DF5584BFF}">
      <dgm:prSet phldrT="[Text]"/>
      <dgm:spPr>
        <a:solidFill>
          <a:srgbClr val="FFC000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err="1"/>
            <a:t>Học</a:t>
          </a:r>
          <a:r>
            <a:rPr lang="en-US" dirty="0"/>
            <a:t> </a:t>
          </a:r>
          <a:r>
            <a:rPr lang="en-US" dirty="0" err="1"/>
            <a:t>máy</a:t>
          </a:r>
          <a:endParaRPr lang="en-US" dirty="0"/>
        </a:p>
      </dgm:t>
    </dgm:pt>
    <dgm:pt modelId="{BA18F585-6704-434E-ADFD-8CC01AEC904F}" type="parTrans" cxnId="{E7BDB525-4FF0-9246-86A9-89EBC8E2860E}">
      <dgm:prSet/>
      <dgm:spPr/>
      <dgm:t>
        <a:bodyPr/>
        <a:lstStyle/>
        <a:p>
          <a:endParaRPr lang="en-US"/>
        </a:p>
      </dgm:t>
    </dgm:pt>
    <dgm:pt modelId="{37F7B3D2-1B5D-D843-BE2D-23D0B7EDB3E9}" type="sibTrans" cxnId="{E7BDB525-4FF0-9246-86A9-89EBC8E2860E}">
      <dgm:prSet/>
      <dgm:spPr/>
      <dgm:t>
        <a:bodyPr/>
        <a:lstStyle/>
        <a:p>
          <a:endParaRPr lang="en-US"/>
        </a:p>
      </dgm:t>
    </dgm:pt>
    <dgm:pt modelId="{683F259A-135C-0C4B-A0AC-28D175A74BBC}">
      <dgm:prSet phldrT="[Text]"/>
      <dgm:spPr>
        <a:solidFill>
          <a:srgbClr val="92D050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err="1"/>
            <a:t>Học</a:t>
          </a:r>
          <a:r>
            <a:rPr lang="en-US" dirty="0"/>
            <a:t> </a:t>
          </a:r>
          <a:r>
            <a:rPr lang="en-US" dirty="0" err="1"/>
            <a:t>sâu</a:t>
          </a:r>
          <a:endParaRPr lang="en-US" dirty="0"/>
        </a:p>
      </dgm:t>
    </dgm:pt>
    <dgm:pt modelId="{13AA9004-3233-434A-8ECE-FA73598FAE93}" type="parTrans" cxnId="{B25C5E4A-EA2A-2545-9FC3-B1397CC0AFA6}">
      <dgm:prSet/>
      <dgm:spPr/>
      <dgm:t>
        <a:bodyPr/>
        <a:lstStyle/>
        <a:p>
          <a:endParaRPr lang="en-US"/>
        </a:p>
      </dgm:t>
    </dgm:pt>
    <dgm:pt modelId="{9A301741-8454-394F-A872-0305E18F573F}" type="sibTrans" cxnId="{B25C5E4A-EA2A-2545-9FC3-B1397CC0AFA6}">
      <dgm:prSet/>
      <dgm:spPr/>
      <dgm:t>
        <a:bodyPr/>
        <a:lstStyle/>
        <a:p>
          <a:endParaRPr lang="en-US"/>
        </a:p>
      </dgm:t>
    </dgm:pt>
    <dgm:pt modelId="{BEFB4A13-C4D8-7D4A-8E8D-4E7D99286331}" type="asst">
      <dgm:prSet/>
      <dgm:spPr>
        <a:solidFill>
          <a:srgbClr val="FFC000"/>
        </a:solidFill>
        <a:ln>
          <a:solidFill>
            <a:srgbClr val="000000"/>
          </a:solidFill>
        </a:ln>
      </dgm:spPr>
      <dgm:t>
        <a:bodyPr/>
        <a:lstStyle/>
        <a:p>
          <a:pPr algn="l">
            <a:buFont typeface="Wingdings" pitchFamily="2" charset="2"/>
            <a:buChar char="q"/>
          </a:pPr>
          <a:r>
            <a:rPr lang="en-US" dirty="0"/>
            <a:t>11 </a:t>
          </a:r>
          <a:r>
            <a:rPr lang="en-US" dirty="0" err="1"/>
            <a:t>thuật</a:t>
          </a:r>
          <a:r>
            <a:rPr lang="en-US" dirty="0"/>
            <a:t> </a:t>
          </a:r>
          <a:r>
            <a:rPr lang="en-US" dirty="0" err="1"/>
            <a:t>toán</a:t>
          </a:r>
          <a:r>
            <a:rPr lang="en-US" dirty="0"/>
            <a:t> </a:t>
          </a:r>
          <a:r>
            <a:rPr lang="en-US" dirty="0" err="1"/>
            <a:t>học</a:t>
          </a:r>
          <a:r>
            <a:rPr lang="en-US" dirty="0"/>
            <a:t> </a:t>
          </a:r>
          <a:r>
            <a:rPr lang="en-US" dirty="0" err="1"/>
            <a:t>máy</a:t>
          </a:r>
          <a:endParaRPr lang="en-US" dirty="0"/>
        </a:p>
      </dgm:t>
    </dgm:pt>
    <dgm:pt modelId="{9885D1B4-D0D8-A74F-AF7E-AF9887D8CA30}" type="parTrans" cxnId="{6F30B804-D68E-F041-800D-37EB373BF047}">
      <dgm:prSet/>
      <dgm:spPr/>
      <dgm:t>
        <a:bodyPr/>
        <a:lstStyle/>
        <a:p>
          <a:endParaRPr lang="en-US"/>
        </a:p>
      </dgm:t>
    </dgm:pt>
    <dgm:pt modelId="{DD6E8D6C-1D27-564F-B32C-D3225A731097}" type="sibTrans" cxnId="{6F30B804-D68E-F041-800D-37EB373BF047}">
      <dgm:prSet/>
      <dgm:spPr/>
      <dgm:t>
        <a:bodyPr/>
        <a:lstStyle/>
        <a:p>
          <a:endParaRPr lang="en-US"/>
        </a:p>
      </dgm:t>
    </dgm:pt>
    <dgm:pt modelId="{1F9EA60D-AB40-9E48-A289-0ABFF8EFFBFC}" type="asst">
      <dgm:prSet/>
      <dgm:spPr>
        <a:solidFill>
          <a:srgbClr val="FFC000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err="1"/>
            <a:t>Phương</a:t>
          </a:r>
          <a:r>
            <a:rPr lang="en-US" dirty="0"/>
            <a:t> </a:t>
          </a:r>
          <a:r>
            <a:rPr lang="en-US" dirty="0" err="1"/>
            <a:t>pháp</a:t>
          </a:r>
          <a:r>
            <a:rPr lang="en-US" dirty="0"/>
            <a:t> ensemble</a:t>
          </a:r>
        </a:p>
      </dgm:t>
    </dgm:pt>
    <dgm:pt modelId="{219D161D-955E-5743-8691-EEEFB4EE941C}" type="parTrans" cxnId="{DFF94301-4DD3-CC40-BDB0-ECB09E345984}">
      <dgm:prSet/>
      <dgm:spPr/>
      <dgm:t>
        <a:bodyPr/>
        <a:lstStyle/>
        <a:p>
          <a:endParaRPr lang="en-US"/>
        </a:p>
      </dgm:t>
    </dgm:pt>
    <dgm:pt modelId="{1C3A097A-8A44-2141-9C07-43CDBD0552EE}" type="sibTrans" cxnId="{DFF94301-4DD3-CC40-BDB0-ECB09E345984}">
      <dgm:prSet/>
      <dgm:spPr/>
      <dgm:t>
        <a:bodyPr/>
        <a:lstStyle/>
        <a:p>
          <a:endParaRPr lang="en-US"/>
        </a:p>
      </dgm:t>
    </dgm:pt>
    <dgm:pt modelId="{750098F5-889B-AD45-A535-C52D11BBFD2D}" type="asst">
      <dgm:prSet/>
      <dgm:spPr>
        <a:solidFill>
          <a:srgbClr val="92D050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err="1"/>
            <a:t>Mạng</a:t>
          </a:r>
          <a:r>
            <a:rPr lang="en-US" dirty="0"/>
            <a:t> </a:t>
          </a:r>
          <a:r>
            <a:rPr lang="en-US" dirty="0" err="1"/>
            <a:t>nơ</a:t>
          </a:r>
          <a:r>
            <a:rPr lang="en-US" dirty="0"/>
            <a:t> </a:t>
          </a:r>
          <a:r>
            <a:rPr lang="en-US" dirty="0" err="1"/>
            <a:t>ron</a:t>
          </a:r>
          <a:r>
            <a:rPr lang="en-US" dirty="0"/>
            <a:t> </a:t>
          </a:r>
          <a:r>
            <a:rPr lang="en-US" dirty="0" err="1"/>
            <a:t>nhân</a:t>
          </a:r>
          <a:r>
            <a:rPr lang="en-US" dirty="0"/>
            <a:t> </a:t>
          </a:r>
          <a:r>
            <a:rPr lang="en-US" dirty="0" err="1"/>
            <a:t>tạo</a:t>
          </a:r>
          <a:endParaRPr lang="en-US" dirty="0"/>
        </a:p>
      </dgm:t>
    </dgm:pt>
    <dgm:pt modelId="{1867B8FD-2765-574F-8169-A0A888E0D13B}" type="parTrans" cxnId="{886B0107-1F61-A546-AC97-EDF1DD8FF382}">
      <dgm:prSet/>
      <dgm:spPr/>
      <dgm:t>
        <a:bodyPr/>
        <a:lstStyle/>
        <a:p>
          <a:endParaRPr lang="en-US"/>
        </a:p>
      </dgm:t>
    </dgm:pt>
    <dgm:pt modelId="{D955B037-4D99-5444-8C02-B9F622A9D340}" type="sibTrans" cxnId="{886B0107-1F61-A546-AC97-EDF1DD8FF382}">
      <dgm:prSet/>
      <dgm:spPr/>
      <dgm:t>
        <a:bodyPr/>
        <a:lstStyle/>
        <a:p>
          <a:endParaRPr lang="en-US"/>
        </a:p>
      </dgm:t>
    </dgm:pt>
    <dgm:pt modelId="{D64246DB-24D0-CA45-B0AB-6E3FC0FEF8BF}" type="asst">
      <dgm:prSet/>
      <dgm:spPr>
        <a:solidFill>
          <a:srgbClr val="92D050"/>
        </a:solidFill>
        <a:ln>
          <a:solidFill>
            <a:srgbClr val="000000"/>
          </a:solidFill>
        </a:ln>
      </dgm:spPr>
      <dgm:t>
        <a:bodyPr/>
        <a:lstStyle/>
        <a:p>
          <a:r>
            <a:rPr lang="en-US" dirty="0" err="1"/>
            <a:t>Mạng</a:t>
          </a:r>
          <a:r>
            <a:rPr lang="en-US" dirty="0"/>
            <a:t> </a:t>
          </a:r>
          <a:r>
            <a:rPr lang="en-US" dirty="0" err="1"/>
            <a:t>nơ</a:t>
          </a:r>
          <a:r>
            <a:rPr lang="en-US" dirty="0"/>
            <a:t> </a:t>
          </a:r>
          <a:r>
            <a:rPr lang="en-US" dirty="0" err="1"/>
            <a:t>ron</a:t>
          </a:r>
          <a:r>
            <a:rPr lang="en-US" dirty="0"/>
            <a:t> </a:t>
          </a:r>
          <a:r>
            <a:rPr lang="en-US" dirty="0" err="1"/>
            <a:t>hồi</a:t>
          </a:r>
          <a:r>
            <a:rPr lang="en-US" dirty="0"/>
            <a:t> qui (RNN)</a:t>
          </a:r>
        </a:p>
      </dgm:t>
    </dgm:pt>
    <dgm:pt modelId="{09ABF94B-7656-D544-AF71-98469F06826E}" type="parTrans" cxnId="{044484E8-1825-C746-B915-C339803CEC68}">
      <dgm:prSet/>
      <dgm:spPr/>
      <dgm:t>
        <a:bodyPr/>
        <a:lstStyle/>
        <a:p>
          <a:endParaRPr lang="en-US"/>
        </a:p>
      </dgm:t>
    </dgm:pt>
    <dgm:pt modelId="{E02B5359-6A08-BC49-93D7-419012521CA9}" type="sibTrans" cxnId="{044484E8-1825-C746-B915-C339803CEC68}">
      <dgm:prSet/>
      <dgm:spPr/>
      <dgm:t>
        <a:bodyPr/>
        <a:lstStyle/>
        <a:p>
          <a:endParaRPr lang="en-US"/>
        </a:p>
      </dgm:t>
    </dgm:pt>
    <dgm:pt modelId="{7A1BF427-5DBC-1141-8F2B-522B265C024D}" type="pres">
      <dgm:prSet presAssocID="{A28974FB-299B-EF4A-BDDA-DD86F38D90D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828178E7-7323-5F42-ABA0-EB4579571F33}" type="pres">
      <dgm:prSet presAssocID="{14D0D2CF-191E-C548-B613-AA2889A1A122}" presName="hierRoot1" presStyleCnt="0">
        <dgm:presLayoutVars>
          <dgm:hierBranch val="init"/>
        </dgm:presLayoutVars>
      </dgm:prSet>
      <dgm:spPr/>
    </dgm:pt>
    <dgm:pt modelId="{D2B837AE-F82C-1E46-BAEE-4E6FF14C6EAD}" type="pres">
      <dgm:prSet presAssocID="{14D0D2CF-191E-C548-B613-AA2889A1A122}" presName="rootComposite1" presStyleCnt="0"/>
      <dgm:spPr/>
    </dgm:pt>
    <dgm:pt modelId="{85D7D703-E29A-A34E-B076-24F0A5143EE3}" type="pres">
      <dgm:prSet presAssocID="{14D0D2CF-191E-C548-B613-AA2889A1A122}" presName="rootText1" presStyleLbl="node0" presStyleIdx="0" presStyleCnt="1" custLinFactY="-2855" custLinFactNeighborX="209" custLinFactNeighborY="-100000">
        <dgm:presLayoutVars>
          <dgm:chPref val="3"/>
        </dgm:presLayoutVars>
      </dgm:prSet>
      <dgm:spPr/>
    </dgm:pt>
    <dgm:pt modelId="{E10CF31E-63EB-4142-A4D4-00FED946747E}" type="pres">
      <dgm:prSet presAssocID="{14D0D2CF-191E-C548-B613-AA2889A1A122}" presName="rootConnector1" presStyleLbl="node1" presStyleIdx="0" presStyleCnt="0"/>
      <dgm:spPr/>
    </dgm:pt>
    <dgm:pt modelId="{3BC70201-648F-CA4B-94C5-BAC28FA81E41}" type="pres">
      <dgm:prSet presAssocID="{14D0D2CF-191E-C548-B613-AA2889A1A122}" presName="hierChild2" presStyleCnt="0"/>
      <dgm:spPr/>
    </dgm:pt>
    <dgm:pt modelId="{26AE3DEA-5568-7844-8BF2-AB70E13A3267}" type="pres">
      <dgm:prSet presAssocID="{BA18F585-6704-434E-ADFD-8CC01AEC904F}" presName="Name37" presStyleLbl="parChTrans1D2" presStyleIdx="0" presStyleCnt="2"/>
      <dgm:spPr/>
    </dgm:pt>
    <dgm:pt modelId="{E2CDD64D-E60D-8841-9985-6A404B6AC240}" type="pres">
      <dgm:prSet presAssocID="{F2316AE6-D5CE-0447-817B-040DF5584BFF}" presName="hierRoot2" presStyleCnt="0">
        <dgm:presLayoutVars>
          <dgm:hierBranch val="init"/>
        </dgm:presLayoutVars>
      </dgm:prSet>
      <dgm:spPr/>
    </dgm:pt>
    <dgm:pt modelId="{FC5EB957-DA13-8F46-A18B-35011E4E8AFB}" type="pres">
      <dgm:prSet presAssocID="{F2316AE6-D5CE-0447-817B-040DF5584BFF}" presName="rootComposite" presStyleCnt="0"/>
      <dgm:spPr/>
    </dgm:pt>
    <dgm:pt modelId="{58CD41DF-B148-474B-9F8A-BEAF5225778E}" type="pres">
      <dgm:prSet presAssocID="{F2316AE6-D5CE-0447-817B-040DF5584BFF}" presName="rootText" presStyleLbl="node2" presStyleIdx="0" presStyleCnt="2" custLinFactNeighborX="-358" custLinFactNeighborY="-78739">
        <dgm:presLayoutVars>
          <dgm:chPref val="3"/>
        </dgm:presLayoutVars>
      </dgm:prSet>
      <dgm:spPr/>
    </dgm:pt>
    <dgm:pt modelId="{05E20DB8-E60F-BD45-8350-3F2230C6015C}" type="pres">
      <dgm:prSet presAssocID="{F2316AE6-D5CE-0447-817B-040DF5584BFF}" presName="rootConnector" presStyleLbl="node2" presStyleIdx="0" presStyleCnt="2"/>
      <dgm:spPr/>
    </dgm:pt>
    <dgm:pt modelId="{A3E3EB18-9013-4947-928B-53B8C33C352E}" type="pres">
      <dgm:prSet presAssocID="{F2316AE6-D5CE-0447-817B-040DF5584BFF}" presName="hierChild4" presStyleCnt="0"/>
      <dgm:spPr/>
    </dgm:pt>
    <dgm:pt modelId="{297AED34-7A5D-FA41-BE6F-86201BFCE8DA}" type="pres">
      <dgm:prSet presAssocID="{F2316AE6-D5CE-0447-817B-040DF5584BFF}" presName="hierChild5" presStyleCnt="0"/>
      <dgm:spPr/>
    </dgm:pt>
    <dgm:pt modelId="{D3641744-1170-504E-A671-CA27DD32A245}" type="pres">
      <dgm:prSet presAssocID="{9885D1B4-D0D8-A74F-AF7E-AF9887D8CA30}" presName="Name111" presStyleLbl="parChTrans1D3" presStyleIdx="0" presStyleCnt="4"/>
      <dgm:spPr/>
    </dgm:pt>
    <dgm:pt modelId="{3F41718F-5C02-734E-BE09-D441F9E15F45}" type="pres">
      <dgm:prSet presAssocID="{BEFB4A13-C4D8-7D4A-8E8D-4E7D99286331}" presName="hierRoot3" presStyleCnt="0">
        <dgm:presLayoutVars>
          <dgm:hierBranch val="init"/>
        </dgm:presLayoutVars>
      </dgm:prSet>
      <dgm:spPr/>
    </dgm:pt>
    <dgm:pt modelId="{3D716065-14E3-344A-91E5-59F45AED74AF}" type="pres">
      <dgm:prSet presAssocID="{BEFB4A13-C4D8-7D4A-8E8D-4E7D99286331}" presName="rootComposite3" presStyleCnt="0"/>
      <dgm:spPr/>
    </dgm:pt>
    <dgm:pt modelId="{9C68E927-7ACE-3449-B749-D63C4C6C14D6}" type="pres">
      <dgm:prSet presAssocID="{BEFB4A13-C4D8-7D4A-8E8D-4E7D99286331}" presName="rootText3" presStyleLbl="asst2" presStyleIdx="0" presStyleCnt="4" custLinFactNeighborX="-360" custLinFactNeighborY="-79541">
        <dgm:presLayoutVars>
          <dgm:chPref val="3"/>
        </dgm:presLayoutVars>
      </dgm:prSet>
      <dgm:spPr/>
    </dgm:pt>
    <dgm:pt modelId="{600785CB-6F79-A04B-A271-348AD5CB0D6C}" type="pres">
      <dgm:prSet presAssocID="{BEFB4A13-C4D8-7D4A-8E8D-4E7D99286331}" presName="rootConnector3" presStyleLbl="asst2" presStyleIdx="0" presStyleCnt="4"/>
      <dgm:spPr/>
    </dgm:pt>
    <dgm:pt modelId="{4DD6D72C-F7BC-4F49-9144-589000F67BE4}" type="pres">
      <dgm:prSet presAssocID="{BEFB4A13-C4D8-7D4A-8E8D-4E7D99286331}" presName="hierChild6" presStyleCnt="0"/>
      <dgm:spPr/>
    </dgm:pt>
    <dgm:pt modelId="{347884F9-3C2E-1846-8C01-6DDC040EA7BF}" type="pres">
      <dgm:prSet presAssocID="{BEFB4A13-C4D8-7D4A-8E8D-4E7D99286331}" presName="hierChild7" presStyleCnt="0"/>
      <dgm:spPr/>
    </dgm:pt>
    <dgm:pt modelId="{C466A63F-B631-6645-99C6-4A08D8361AB8}" type="pres">
      <dgm:prSet presAssocID="{219D161D-955E-5743-8691-EEEFB4EE941C}" presName="Name111" presStyleLbl="parChTrans1D3" presStyleIdx="1" presStyleCnt="4"/>
      <dgm:spPr/>
    </dgm:pt>
    <dgm:pt modelId="{44BCE851-FF63-5C49-8966-103B91481B08}" type="pres">
      <dgm:prSet presAssocID="{1F9EA60D-AB40-9E48-A289-0ABFF8EFFBFC}" presName="hierRoot3" presStyleCnt="0">
        <dgm:presLayoutVars>
          <dgm:hierBranch val="init"/>
        </dgm:presLayoutVars>
      </dgm:prSet>
      <dgm:spPr/>
    </dgm:pt>
    <dgm:pt modelId="{65F97F7E-DC22-1A49-A020-924C76F0FFDC}" type="pres">
      <dgm:prSet presAssocID="{1F9EA60D-AB40-9E48-A289-0ABFF8EFFBFC}" presName="rootComposite3" presStyleCnt="0"/>
      <dgm:spPr/>
    </dgm:pt>
    <dgm:pt modelId="{E8130BB6-7629-9448-8852-08650379DDEE}" type="pres">
      <dgm:prSet presAssocID="{1F9EA60D-AB40-9E48-A289-0ABFF8EFFBFC}" presName="rootText3" presStyleLbl="asst2" presStyleIdx="1" presStyleCnt="4" custLinFactNeighborX="-360" custLinFactNeighborY="-79541">
        <dgm:presLayoutVars>
          <dgm:chPref val="3"/>
        </dgm:presLayoutVars>
      </dgm:prSet>
      <dgm:spPr/>
    </dgm:pt>
    <dgm:pt modelId="{2AE8C7D1-2548-BC42-9D3E-A5053F28BA08}" type="pres">
      <dgm:prSet presAssocID="{1F9EA60D-AB40-9E48-A289-0ABFF8EFFBFC}" presName="rootConnector3" presStyleLbl="asst2" presStyleIdx="1" presStyleCnt="4"/>
      <dgm:spPr/>
    </dgm:pt>
    <dgm:pt modelId="{99569AAD-1DFA-F042-9F7D-B79CA0EA032A}" type="pres">
      <dgm:prSet presAssocID="{1F9EA60D-AB40-9E48-A289-0ABFF8EFFBFC}" presName="hierChild6" presStyleCnt="0"/>
      <dgm:spPr/>
    </dgm:pt>
    <dgm:pt modelId="{24325D48-D0E7-6349-8392-8BC35CAA6A1B}" type="pres">
      <dgm:prSet presAssocID="{1F9EA60D-AB40-9E48-A289-0ABFF8EFFBFC}" presName="hierChild7" presStyleCnt="0"/>
      <dgm:spPr/>
    </dgm:pt>
    <dgm:pt modelId="{0F14C93B-1878-A740-B381-D7698CE424F2}" type="pres">
      <dgm:prSet presAssocID="{13AA9004-3233-434A-8ECE-FA73598FAE93}" presName="Name37" presStyleLbl="parChTrans1D2" presStyleIdx="1" presStyleCnt="2"/>
      <dgm:spPr/>
    </dgm:pt>
    <dgm:pt modelId="{7833CFBC-E355-584E-89DE-BEE4D35CF44E}" type="pres">
      <dgm:prSet presAssocID="{683F259A-135C-0C4B-A0AC-28D175A74BBC}" presName="hierRoot2" presStyleCnt="0">
        <dgm:presLayoutVars>
          <dgm:hierBranch val="init"/>
        </dgm:presLayoutVars>
      </dgm:prSet>
      <dgm:spPr/>
    </dgm:pt>
    <dgm:pt modelId="{2DE8F038-A128-2740-95EA-9BC76E0A224E}" type="pres">
      <dgm:prSet presAssocID="{683F259A-135C-0C4B-A0AC-28D175A74BBC}" presName="rootComposite" presStyleCnt="0"/>
      <dgm:spPr/>
    </dgm:pt>
    <dgm:pt modelId="{B16CF65F-4FB8-7549-B1CA-DB9A3CE8090A}" type="pres">
      <dgm:prSet presAssocID="{683F259A-135C-0C4B-A0AC-28D175A74BBC}" presName="rootText" presStyleLbl="node2" presStyleIdx="1" presStyleCnt="2" custLinFactNeighborX="-358" custLinFactNeighborY="-78739">
        <dgm:presLayoutVars>
          <dgm:chPref val="3"/>
        </dgm:presLayoutVars>
      </dgm:prSet>
      <dgm:spPr/>
    </dgm:pt>
    <dgm:pt modelId="{1832E006-7752-C046-B110-E5ACDD889AB1}" type="pres">
      <dgm:prSet presAssocID="{683F259A-135C-0C4B-A0AC-28D175A74BBC}" presName="rootConnector" presStyleLbl="node2" presStyleIdx="1" presStyleCnt="2"/>
      <dgm:spPr/>
    </dgm:pt>
    <dgm:pt modelId="{C3A402E2-A4EC-1F46-A5F3-FD97CF8420D1}" type="pres">
      <dgm:prSet presAssocID="{683F259A-135C-0C4B-A0AC-28D175A74BBC}" presName="hierChild4" presStyleCnt="0"/>
      <dgm:spPr/>
    </dgm:pt>
    <dgm:pt modelId="{ABBC4486-FC17-F54E-ACF5-A9DF31A40FAC}" type="pres">
      <dgm:prSet presAssocID="{683F259A-135C-0C4B-A0AC-28D175A74BBC}" presName="hierChild5" presStyleCnt="0"/>
      <dgm:spPr/>
    </dgm:pt>
    <dgm:pt modelId="{2230225F-A7EF-D944-9FEE-75C8D197C3F4}" type="pres">
      <dgm:prSet presAssocID="{1867B8FD-2765-574F-8169-A0A888E0D13B}" presName="Name111" presStyleLbl="parChTrans1D3" presStyleIdx="2" presStyleCnt="4"/>
      <dgm:spPr/>
    </dgm:pt>
    <dgm:pt modelId="{5C539A52-629D-C44C-AB38-0C4F4CE42A3B}" type="pres">
      <dgm:prSet presAssocID="{750098F5-889B-AD45-A535-C52D11BBFD2D}" presName="hierRoot3" presStyleCnt="0">
        <dgm:presLayoutVars>
          <dgm:hierBranch val="init"/>
        </dgm:presLayoutVars>
      </dgm:prSet>
      <dgm:spPr/>
    </dgm:pt>
    <dgm:pt modelId="{4F86C2E5-353C-7A47-AFED-B740A0C884CD}" type="pres">
      <dgm:prSet presAssocID="{750098F5-889B-AD45-A535-C52D11BBFD2D}" presName="rootComposite3" presStyleCnt="0"/>
      <dgm:spPr/>
    </dgm:pt>
    <dgm:pt modelId="{71334F56-7172-7446-8645-63E12FEACD21}" type="pres">
      <dgm:prSet presAssocID="{750098F5-889B-AD45-A535-C52D11BBFD2D}" presName="rootText3" presStyleLbl="asst2" presStyleIdx="2" presStyleCnt="4" custLinFactNeighborX="-360" custLinFactNeighborY="-79541">
        <dgm:presLayoutVars>
          <dgm:chPref val="3"/>
        </dgm:presLayoutVars>
      </dgm:prSet>
      <dgm:spPr/>
    </dgm:pt>
    <dgm:pt modelId="{0CE18A13-34A2-F34A-B187-74712D5A101D}" type="pres">
      <dgm:prSet presAssocID="{750098F5-889B-AD45-A535-C52D11BBFD2D}" presName="rootConnector3" presStyleLbl="asst2" presStyleIdx="2" presStyleCnt="4"/>
      <dgm:spPr/>
    </dgm:pt>
    <dgm:pt modelId="{80D2F0E4-B9D6-1542-A709-D0559EC24533}" type="pres">
      <dgm:prSet presAssocID="{750098F5-889B-AD45-A535-C52D11BBFD2D}" presName="hierChild6" presStyleCnt="0"/>
      <dgm:spPr/>
    </dgm:pt>
    <dgm:pt modelId="{94BEDB94-12E7-FD45-94ED-B2D6ADB557CA}" type="pres">
      <dgm:prSet presAssocID="{750098F5-889B-AD45-A535-C52D11BBFD2D}" presName="hierChild7" presStyleCnt="0"/>
      <dgm:spPr/>
    </dgm:pt>
    <dgm:pt modelId="{39033861-313F-3C48-B7B2-6EA6EB946730}" type="pres">
      <dgm:prSet presAssocID="{09ABF94B-7656-D544-AF71-98469F06826E}" presName="Name111" presStyleLbl="parChTrans1D3" presStyleIdx="3" presStyleCnt="4"/>
      <dgm:spPr/>
    </dgm:pt>
    <dgm:pt modelId="{D47E7A68-A28D-A44B-BEA0-B577B144A06B}" type="pres">
      <dgm:prSet presAssocID="{D64246DB-24D0-CA45-B0AB-6E3FC0FEF8BF}" presName="hierRoot3" presStyleCnt="0">
        <dgm:presLayoutVars>
          <dgm:hierBranch val="init"/>
        </dgm:presLayoutVars>
      </dgm:prSet>
      <dgm:spPr/>
    </dgm:pt>
    <dgm:pt modelId="{41825D9C-618C-B842-B581-9491D17FCC03}" type="pres">
      <dgm:prSet presAssocID="{D64246DB-24D0-CA45-B0AB-6E3FC0FEF8BF}" presName="rootComposite3" presStyleCnt="0"/>
      <dgm:spPr/>
    </dgm:pt>
    <dgm:pt modelId="{7DC8C0CC-A690-2B48-B0C5-B184A2498B7C}" type="pres">
      <dgm:prSet presAssocID="{D64246DB-24D0-CA45-B0AB-6E3FC0FEF8BF}" presName="rootText3" presStyleLbl="asst2" presStyleIdx="3" presStyleCnt="4" custLinFactNeighborX="-360" custLinFactNeighborY="-79541">
        <dgm:presLayoutVars>
          <dgm:chPref val="3"/>
        </dgm:presLayoutVars>
      </dgm:prSet>
      <dgm:spPr/>
    </dgm:pt>
    <dgm:pt modelId="{BFD9D8F9-63CE-1547-946F-0632174AD7B5}" type="pres">
      <dgm:prSet presAssocID="{D64246DB-24D0-CA45-B0AB-6E3FC0FEF8BF}" presName="rootConnector3" presStyleLbl="asst2" presStyleIdx="3" presStyleCnt="4"/>
      <dgm:spPr/>
    </dgm:pt>
    <dgm:pt modelId="{5DFA4BA7-0880-1B48-9A78-34EEF8E8F562}" type="pres">
      <dgm:prSet presAssocID="{D64246DB-24D0-CA45-B0AB-6E3FC0FEF8BF}" presName="hierChild6" presStyleCnt="0"/>
      <dgm:spPr/>
    </dgm:pt>
    <dgm:pt modelId="{5CD39FCF-368E-7942-BF9E-F36A2648239A}" type="pres">
      <dgm:prSet presAssocID="{D64246DB-24D0-CA45-B0AB-6E3FC0FEF8BF}" presName="hierChild7" presStyleCnt="0"/>
      <dgm:spPr/>
    </dgm:pt>
    <dgm:pt modelId="{26F1276C-F7CA-AB4E-AAD9-24F88FCB9642}" type="pres">
      <dgm:prSet presAssocID="{14D0D2CF-191E-C548-B613-AA2889A1A122}" presName="hierChild3" presStyleCnt="0"/>
      <dgm:spPr/>
    </dgm:pt>
  </dgm:ptLst>
  <dgm:cxnLst>
    <dgm:cxn modelId="{DFF94301-4DD3-CC40-BDB0-ECB09E345984}" srcId="{F2316AE6-D5CE-0447-817B-040DF5584BFF}" destId="{1F9EA60D-AB40-9E48-A289-0ABFF8EFFBFC}" srcOrd="1" destOrd="0" parTransId="{219D161D-955E-5743-8691-EEEFB4EE941C}" sibTransId="{1C3A097A-8A44-2141-9C07-43CDBD0552EE}"/>
    <dgm:cxn modelId="{6F30B804-D68E-F041-800D-37EB373BF047}" srcId="{F2316AE6-D5CE-0447-817B-040DF5584BFF}" destId="{BEFB4A13-C4D8-7D4A-8E8D-4E7D99286331}" srcOrd="0" destOrd="0" parTransId="{9885D1B4-D0D8-A74F-AF7E-AF9887D8CA30}" sibTransId="{DD6E8D6C-1D27-564F-B32C-D3225A731097}"/>
    <dgm:cxn modelId="{D76B6B06-2A9A-C74A-977F-FF9304ED0BCA}" type="presOf" srcId="{683F259A-135C-0C4B-A0AC-28D175A74BBC}" destId="{1832E006-7752-C046-B110-E5ACDD889AB1}" srcOrd="1" destOrd="0" presId="urn:microsoft.com/office/officeart/2005/8/layout/orgChart1"/>
    <dgm:cxn modelId="{886B0107-1F61-A546-AC97-EDF1DD8FF382}" srcId="{683F259A-135C-0C4B-A0AC-28D175A74BBC}" destId="{750098F5-889B-AD45-A535-C52D11BBFD2D}" srcOrd="0" destOrd="0" parTransId="{1867B8FD-2765-574F-8169-A0A888E0D13B}" sibTransId="{D955B037-4D99-5444-8C02-B9F622A9D340}"/>
    <dgm:cxn modelId="{052D7F22-C51E-4F4D-961F-90F1BE6E5E5E}" type="presOf" srcId="{1F9EA60D-AB40-9E48-A289-0ABFF8EFFBFC}" destId="{2AE8C7D1-2548-BC42-9D3E-A5053F28BA08}" srcOrd="1" destOrd="0" presId="urn:microsoft.com/office/officeart/2005/8/layout/orgChart1"/>
    <dgm:cxn modelId="{E7BDB525-4FF0-9246-86A9-89EBC8E2860E}" srcId="{14D0D2CF-191E-C548-B613-AA2889A1A122}" destId="{F2316AE6-D5CE-0447-817B-040DF5584BFF}" srcOrd="0" destOrd="0" parTransId="{BA18F585-6704-434E-ADFD-8CC01AEC904F}" sibTransId="{37F7B3D2-1B5D-D843-BE2D-23D0B7EDB3E9}"/>
    <dgm:cxn modelId="{1EADC539-A418-1E41-B81B-70B87761D201}" type="presOf" srcId="{BA18F585-6704-434E-ADFD-8CC01AEC904F}" destId="{26AE3DEA-5568-7844-8BF2-AB70E13A3267}" srcOrd="0" destOrd="0" presId="urn:microsoft.com/office/officeart/2005/8/layout/orgChart1"/>
    <dgm:cxn modelId="{BECF163E-868E-A54B-A15B-AD18F8F77BCA}" type="presOf" srcId="{F2316AE6-D5CE-0447-817B-040DF5584BFF}" destId="{58CD41DF-B148-474B-9F8A-BEAF5225778E}" srcOrd="0" destOrd="0" presId="urn:microsoft.com/office/officeart/2005/8/layout/orgChart1"/>
    <dgm:cxn modelId="{9718B041-4F61-874F-B1C5-52A69D4D18D2}" type="presOf" srcId="{1867B8FD-2765-574F-8169-A0A888E0D13B}" destId="{2230225F-A7EF-D944-9FEE-75C8D197C3F4}" srcOrd="0" destOrd="0" presId="urn:microsoft.com/office/officeart/2005/8/layout/orgChart1"/>
    <dgm:cxn modelId="{796D2F45-7AAC-9547-A468-509C9C371F6C}" srcId="{A28974FB-299B-EF4A-BDDA-DD86F38D90DD}" destId="{14D0D2CF-191E-C548-B613-AA2889A1A122}" srcOrd="0" destOrd="0" parTransId="{8D9B6A77-2121-EB43-AC7B-F3FF136BDFD4}" sibTransId="{FBDFEFE2-862F-534A-A63E-E8D100678106}"/>
    <dgm:cxn modelId="{291F8045-A79E-A447-B709-F60A0FE3FC8E}" type="presOf" srcId="{750098F5-889B-AD45-A535-C52D11BBFD2D}" destId="{0CE18A13-34A2-F34A-B187-74712D5A101D}" srcOrd="1" destOrd="0" presId="urn:microsoft.com/office/officeart/2005/8/layout/orgChart1"/>
    <dgm:cxn modelId="{B25C5E4A-EA2A-2545-9FC3-B1397CC0AFA6}" srcId="{14D0D2CF-191E-C548-B613-AA2889A1A122}" destId="{683F259A-135C-0C4B-A0AC-28D175A74BBC}" srcOrd="1" destOrd="0" parTransId="{13AA9004-3233-434A-8ECE-FA73598FAE93}" sibTransId="{9A301741-8454-394F-A872-0305E18F573F}"/>
    <dgm:cxn modelId="{887EBF4F-5E69-4445-A854-BEEE23605A18}" type="presOf" srcId="{14D0D2CF-191E-C548-B613-AA2889A1A122}" destId="{85D7D703-E29A-A34E-B076-24F0A5143EE3}" srcOrd="0" destOrd="0" presId="urn:microsoft.com/office/officeart/2005/8/layout/orgChart1"/>
    <dgm:cxn modelId="{CF2ED26A-17A5-0143-B2C1-7072A72C8B0F}" type="presOf" srcId="{683F259A-135C-0C4B-A0AC-28D175A74BBC}" destId="{B16CF65F-4FB8-7549-B1CA-DB9A3CE8090A}" srcOrd="0" destOrd="0" presId="urn:microsoft.com/office/officeart/2005/8/layout/orgChart1"/>
    <dgm:cxn modelId="{3E55BD77-4371-DF4B-B0F2-CE039DC8568D}" type="presOf" srcId="{09ABF94B-7656-D544-AF71-98469F06826E}" destId="{39033861-313F-3C48-B7B2-6EA6EB946730}" srcOrd="0" destOrd="0" presId="urn:microsoft.com/office/officeart/2005/8/layout/orgChart1"/>
    <dgm:cxn modelId="{E7995B81-EC9C-D94E-9759-0456E655AF10}" type="presOf" srcId="{F2316AE6-D5CE-0447-817B-040DF5584BFF}" destId="{05E20DB8-E60F-BD45-8350-3F2230C6015C}" srcOrd="1" destOrd="0" presId="urn:microsoft.com/office/officeart/2005/8/layout/orgChart1"/>
    <dgm:cxn modelId="{0EC8EB81-6788-FD42-ABBB-783B30A7644D}" type="presOf" srcId="{1F9EA60D-AB40-9E48-A289-0ABFF8EFFBFC}" destId="{E8130BB6-7629-9448-8852-08650379DDEE}" srcOrd="0" destOrd="0" presId="urn:microsoft.com/office/officeart/2005/8/layout/orgChart1"/>
    <dgm:cxn modelId="{D3435291-8F29-2C4D-9F15-B6CDD14E2E3D}" type="presOf" srcId="{9885D1B4-D0D8-A74F-AF7E-AF9887D8CA30}" destId="{D3641744-1170-504E-A671-CA27DD32A245}" srcOrd="0" destOrd="0" presId="urn:microsoft.com/office/officeart/2005/8/layout/orgChart1"/>
    <dgm:cxn modelId="{2F178292-6AB5-4A45-A2B2-51C8DD1DBF9D}" type="presOf" srcId="{750098F5-889B-AD45-A535-C52D11BBFD2D}" destId="{71334F56-7172-7446-8645-63E12FEACD21}" srcOrd="0" destOrd="0" presId="urn:microsoft.com/office/officeart/2005/8/layout/orgChart1"/>
    <dgm:cxn modelId="{07915EB8-F2E0-2B40-9EC6-53670917D080}" type="presOf" srcId="{219D161D-955E-5743-8691-EEEFB4EE941C}" destId="{C466A63F-B631-6645-99C6-4A08D8361AB8}" srcOrd="0" destOrd="0" presId="urn:microsoft.com/office/officeart/2005/8/layout/orgChart1"/>
    <dgm:cxn modelId="{5F87EBBC-28A8-6648-BD5C-0F4908F6C91A}" type="presOf" srcId="{D64246DB-24D0-CA45-B0AB-6E3FC0FEF8BF}" destId="{BFD9D8F9-63CE-1547-946F-0632174AD7B5}" srcOrd="1" destOrd="0" presId="urn:microsoft.com/office/officeart/2005/8/layout/orgChart1"/>
    <dgm:cxn modelId="{E267E5BF-CEFC-BA41-A6B2-0F8D8AC84240}" type="presOf" srcId="{A28974FB-299B-EF4A-BDDA-DD86F38D90DD}" destId="{7A1BF427-5DBC-1141-8F2B-522B265C024D}" srcOrd="0" destOrd="0" presId="urn:microsoft.com/office/officeart/2005/8/layout/orgChart1"/>
    <dgm:cxn modelId="{4B345FCC-6929-1243-81CB-9F1E6CFE3514}" type="presOf" srcId="{BEFB4A13-C4D8-7D4A-8E8D-4E7D99286331}" destId="{600785CB-6F79-A04B-A271-348AD5CB0D6C}" srcOrd="1" destOrd="0" presId="urn:microsoft.com/office/officeart/2005/8/layout/orgChart1"/>
    <dgm:cxn modelId="{942B97CE-C77B-644C-8248-CDEE186461EB}" type="presOf" srcId="{13AA9004-3233-434A-8ECE-FA73598FAE93}" destId="{0F14C93B-1878-A740-B381-D7698CE424F2}" srcOrd="0" destOrd="0" presId="urn:microsoft.com/office/officeart/2005/8/layout/orgChart1"/>
    <dgm:cxn modelId="{36D84DCF-518C-324E-99B0-C1EEA0EE2204}" type="presOf" srcId="{BEFB4A13-C4D8-7D4A-8E8D-4E7D99286331}" destId="{9C68E927-7ACE-3449-B749-D63C4C6C14D6}" srcOrd="0" destOrd="0" presId="urn:microsoft.com/office/officeart/2005/8/layout/orgChart1"/>
    <dgm:cxn modelId="{3406F0D5-C346-8148-9A71-A9420A1E761E}" type="presOf" srcId="{D64246DB-24D0-CA45-B0AB-6E3FC0FEF8BF}" destId="{7DC8C0CC-A690-2B48-B0C5-B184A2498B7C}" srcOrd="0" destOrd="0" presId="urn:microsoft.com/office/officeart/2005/8/layout/orgChart1"/>
    <dgm:cxn modelId="{044484E8-1825-C746-B915-C339803CEC68}" srcId="{683F259A-135C-0C4B-A0AC-28D175A74BBC}" destId="{D64246DB-24D0-CA45-B0AB-6E3FC0FEF8BF}" srcOrd="1" destOrd="0" parTransId="{09ABF94B-7656-D544-AF71-98469F06826E}" sibTransId="{E02B5359-6A08-BC49-93D7-419012521CA9}"/>
    <dgm:cxn modelId="{2399B2F5-5B34-3244-A1F9-0A98ED46C7B6}" type="presOf" srcId="{14D0D2CF-191E-C548-B613-AA2889A1A122}" destId="{E10CF31E-63EB-4142-A4D4-00FED946747E}" srcOrd="1" destOrd="0" presId="urn:microsoft.com/office/officeart/2005/8/layout/orgChart1"/>
    <dgm:cxn modelId="{14F7708C-5790-0B4A-9892-950FDD2ECD41}" type="presParOf" srcId="{7A1BF427-5DBC-1141-8F2B-522B265C024D}" destId="{828178E7-7323-5F42-ABA0-EB4579571F33}" srcOrd="0" destOrd="0" presId="urn:microsoft.com/office/officeart/2005/8/layout/orgChart1"/>
    <dgm:cxn modelId="{2A6C8FC6-AA07-A148-83FA-6A5EFC6887DF}" type="presParOf" srcId="{828178E7-7323-5F42-ABA0-EB4579571F33}" destId="{D2B837AE-F82C-1E46-BAEE-4E6FF14C6EAD}" srcOrd="0" destOrd="0" presId="urn:microsoft.com/office/officeart/2005/8/layout/orgChart1"/>
    <dgm:cxn modelId="{FE16BFAA-2D4C-E94B-9FA5-F30CA38FA0CE}" type="presParOf" srcId="{D2B837AE-F82C-1E46-BAEE-4E6FF14C6EAD}" destId="{85D7D703-E29A-A34E-B076-24F0A5143EE3}" srcOrd="0" destOrd="0" presId="urn:microsoft.com/office/officeart/2005/8/layout/orgChart1"/>
    <dgm:cxn modelId="{71664B92-1AF8-744A-89DE-9CEEFC8BD29E}" type="presParOf" srcId="{D2B837AE-F82C-1E46-BAEE-4E6FF14C6EAD}" destId="{E10CF31E-63EB-4142-A4D4-00FED946747E}" srcOrd="1" destOrd="0" presId="urn:microsoft.com/office/officeart/2005/8/layout/orgChart1"/>
    <dgm:cxn modelId="{61144FAE-68EA-1B4C-8316-E56259C444D5}" type="presParOf" srcId="{828178E7-7323-5F42-ABA0-EB4579571F33}" destId="{3BC70201-648F-CA4B-94C5-BAC28FA81E41}" srcOrd="1" destOrd="0" presId="urn:microsoft.com/office/officeart/2005/8/layout/orgChart1"/>
    <dgm:cxn modelId="{62509610-A4AE-114A-9AC7-BE60DB644A14}" type="presParOf" srcId="{3BC70201-648F-CA4B-94C5-BAC28FA81E41}" destId="{26AE3DEA-5568-7844-8BF2-AB70E13A3267}" srcOrd="0" destOrd="0" presId="urn:microsoft.com/office/officeart/2005/8/layout/orgChart1"/>
    <dgm:cxn modelId="{B07DE6A5-3A39-5844-8E93-186B8B9900DD}" type="presParOf" srcId="{3BC70201-648F-CA4B-94C5-BAC28FA81E41}" destId="{E2CDD64D-E60D-8841-9985-6A404B6AC240}" srcOrd="1" destOrd="0" presId="urn:microsoft.com/office/officeart/2005/8/layout/orgChart1"/>
    <dgm:cxn modelId="{9319A449-8A71-5640-8D08-79B6D9C257E4}" type="presParOf" srcId="{E2CDD64D-E60D-8841-9985-6A404B6AC240}" destId="{FC5EB957-DA13-8F46-A18B-35011E4E8AFB}" srcOrd="0" destOrd="0" presId="urn:microsoft.com/office/officeart/2005/8/layout/orgChart1"/>
    <dgm:cxn modelId="{85FCF0E5-9D3F-3E4D-AFCB-9829B9F3C131}" type="presParOf" srcId="{FC5EB957-DA13-8F46-A18B-35011E4E8AFB}" destId="{58CD41DF-B148-474B-9F8A-BEAF5225778E}" srcOrd="0" destOrd="0" presId="urn:microsoft.com/office/officeart/2005/8/layout/orgChart1"/>
    <dgm:cxn modelId="{4E7F11F8-88FE-0943-89B4-85A3EC533846}" type="presParOf" srcId="{FC5EB957-DA13-8F46-A18B-35011E4E8AFB}" destId="{05E20DB8-E60F-BD45-8350-3F2230C6015C}" srcOrd="1" destOrd="0" presId="urn:microsoft.com/office/officeart/2005/8/layout/orgChart1"/>
    <dgm:cxn modelId="{CF3A0C12-5BC8-1845-A8CD-3596DC24C08B}" type="presParOf" srcId="{E2CDD64D-E60D-8841-9985-6A404B6AC240}" destId="{A3E3EB18-9013-4947-928B-53B8C33C352E}" srcOrd="1" destOrd="0" presId="urn:microsoft.com/office/officeart/2005/8/layout/orgChart1"/>
    <dgm:cxn modelId="{95757E2A-0B91-E54A-A764-D24A949A59B9}" type="presParOf" srcId="{E2CDD64D-E60D-8841-9985-6A404B6AC240}" destId="{297AED34-7A5D-FA41-BE6F-86201BFCE8DA}" srcOrd="2" destOrd="0" presId="urn:microsoft.com/office/officeart/2005/8/layout/orgChart1"/>
    <dgm:cxn modelId="{DB65527F-2466-C646-BEB7-307DEAA9F06A}" type="presParOf" srcId="{297AED34-7A5D-FA41-BE6F-86201BFCE8DA}" destId="{D3641744-1170-504E-A671-CA27DD32A245}" srcOrd="0" destOrd="0" presId="urn:microsoft.com/office/officeart/2005/8/layout/orgChart1"/>
    <dgm:cxn modelId="{6E4304BE-5C31-2240-9DC7-680112181B20}" type="presParOf" srcId="{297AED34-7A5D-FA41-BE6F-86201BFCE8DA}" destId="{3F41718F-5C02-734E-BE09-D441F9E15F45}" srcOrd="1" destOrd="0" presId="urn:microsoft.com/office/officeart/2005/8/layout/orgChart1"/>
    <dgm:cxn modelId="{AFD8F1AA-E82B-CF4C-B9E9-5D94DED89E36}" type="presParOf" srcId="{3F41718F-5C02-734E-BE09-D441F9E15F45}" destId="{3D716065-14E3-344A-91E5-59F45AED74AF}" srcOrd="0" destOrd="0" presId="urn:microsoft.com/office/officeart/2005/8/layout/orgChart1"/>
    <dgm:cxn modelId="{FAFE4947-C819-4345-8413-9C6F89BE87DE}" type="presParOf" srcId="{3D716065-14E3-344A-91E5-59F45AED74AF}" destId="{9C68E927-7ACE-3449-B749-D63C4C6C14D6}" srcOrd="0" destOrd="0" presId="urn:microsoft.com/office/officeart/2005/8/layout/orgChart1"/>
    <dgm:cxn modelId="{E4E48FD6-6CE4-024F-AB3C-F5764F088E06}" type="presParOf" srcId="{3D716065-14E3-344A-91E5-59F45AED74AF}" destId="{600785CB-6F79-A04B-A271-348AD5CB0D6C}" srcOrd="1" destOrd="0" presId="urn:microsoft.com/office/officeart/2005/8/layout/orgChart1"/>
    <dgm:cxn modelId="{8D119C87-2185-1A4C-9D8B-516BD7552ED6}" type="presParOf" srcId="{3F41718F-5C02-734E-BE09-D441F9E15F45}" destId="{4DD6D72C-F7BC-4F49-9144-589000F67BE4}" srcOrd="1" destOrd="0" presId="urn:microsoft.com/office/officeart/2005/8/layout/orgChart1"/>
    <dgm:cxn modelId="{5BCF8DBA-BEFA-814F-B44E-C0C8E6ACFAF5}" type="presParOf" srcId="{3F41718F-5C02-734E-BE09-D441F9E15F45}" destId="{347884F9-3C2E-1846-8C01-6DDC040EA7BF}" srcOrd="2" destOrd="0" presId="urn:microsoft.com/office/officeart/2005/8/layout/orgChart1"/>
    <dgm:cxn modelId="{3A7FB1F1-27CB-E745-A279-1F8F325F179E}" type="presParOf" srcId="{297AED34-7A5D-FA41-BE6F-86201BFCE8DA}" destId="{C466A63F-B631-6645-99C6-4A08D8361AB8}" srcOrd="2" destOrd="0" presId="urn:microsoft.com/office/officeart/2005/8/layout/orgChart1"/>
    <dgm:cxn modelId="{4ABE0103-2C79-1648-9CCC-B400A79C329A}" type="presParOf" srcId="{297AED34-7A5D-FA41-BE6F-86201BFCE8DA}" destId="{44BCE851-FF63-5C49-8966-103B91481B08}" srcOrd="3" destOrd="0" presId="urn:microsoft.com/office/officeart/2005/8/layout/orgChart1"/>
    <dgm:cxn modelId="{779710E6-7138-0846-AA47-A58EDC21FD35}" type="presParOf" srcId="{44BCE851-FF63-5C49-8966-103B91481B08}" destId="{65F97F7E-DC22-1A49-A020-924C76F0FFDC}" srcOrd="0" destOrd="0" presId="urn:microsoft.com/office/officeart/2005/8/layout/orgChart1"/>
    <dgm:cxn modelId="{DD29985B-1369-0A4D-9F71-36A3DD8CA3FF}" type="presParOf" srcId="{65F97F7E-DC22-1A49-A020-924C76F0FFDC}" destId="{E8130BB6-7629-9448-8852-08650379DDEE}" srcOrd="0" destOrd="0" presId="urn:microsoft.com/office/officeart/2005/8/layout/orgChart1"/>
    <dgm:cxn modelId="{7F12187E-CB24-8741-A4F2-6E4C9D4730D2}" type="presParOf" srcId="{65F97F7E-DC22-1A49-A020-924C76F0FFDC}" destId="{2AE8C7D1-2548-BC42-9D3E-A5053F28BA08}" srcOrd="1" destOrd="0" presId="urn:microsoft.com/office/officeart/2005/8/layout/orgChart1"/>
    <dgm:cxn modelId="{3696A880-1DCA-E147-8D49-1D4A37926043}" type="presParOf" srcId="{44BCE851-FF63-5C49-8966-103B91481B08}" destId="{99569AAD-1DFA-F042-9F7D-B79CA0EA032A}" srcOrd="1" destOrd="0" presId="urn:microsoft.com/office/officeart/2005/8/layout/orgChart1"/>
    <dgm:cxn modelId="{3038D913-2AA8-BC45-ABBA-B04F13784113}" type="presParOf" srcId="{44BCE851-FF63-5C49-8966-103B91481B08}" destId="{24325D48-D0E7-6349-8392-8BC35CAA6A1B}" srcOrd="2" destOrd="0" presId="urn:microsoft.com/office/officeart/2005/8/layout/orgChart1"/>
    <dgm:cxn modelId="{27CAB996-8856-404E-8511-7F7068BBFE18}" type="presParOf" srcId="{3BC70201-648F-CA4B-94C5-BAC28FA81E41}" destId="{0F14C93B-1878-A740-B381-D7698CE424F2}" srcOrd="2" destOrd="0" presId="urn:microsoft.com/office/officeart/2005/8/layout/orgChart1"/>
    <dgm:cxn modelId="{E59032BF-244A-8740-9B27-094E62CA5861}" type="presParOf" srcId="{3BC70201-648F-CA4B-94C5-BAC28FA81E41}" destId="{7833CFBC-E355-584E-89DE-BEE4D35CF44E}" srcOrd="3" destOrd="0" presId="urn:microsoft.com/office/officeart/2005/8/layout/orgChart1"/>
    <dgm:cxn modelId="{3F99F694-BB68-B94F-BCD7-D43630B95423}" type="presParOf" srcId="{7833CFBC-E355-584E-89DE-BEE4D35CF44E}" destId="{2DE8F038-A128-2740-95EA-9BC76E0A224E}" srcOrd="0" destOrd="0" presId="urn:microsoft.com/office/officeart/2005/8/layout/orgChart1"/>
    <dgm:cxn modelId="{85FF89FD-0D62-264C-B3F2-D83E0E3E313E}" type="presParOf" srcId="{2DE8F038-A128-2740-95EA-9BC76E0A224E}" destId="{B16CF65F-4FB8-7549-B1CA-DB9A3CE8090A}" srcOrd="0" destOrd="0" presId="urn:microsoft.com/office/officeart/2005/8/layout/orgChart1"/>
    <dgm:cxn modelId="{4FC223CA-CC79-C64B-9CA0-7C4996DAC0E3}" type="presParOf" srcId="{2DE8F038-A128-2740-95EA-9BC76E0A224E}" destId="{1832E006-7752-C046-B110-E5ACDD889AB1}" srcOrd="1" destOrd="0" presId="urn:microsoft.com/office/officeart/2005/8/layout/orgChart1"/>
    <dgm:cxn modelId="{00E835E0-87E7-7246-81A1-7F114FBEC1B7}" type="presParOf" srcId="{7833CFBC-E355-584E-89DE-BEE4D35CF44E}" destId="{C3A402E2-A4EC-1F46-A5F3-FD97CF8420D1}" srcOrd="1" destOrd="0" presId="urn:microsoft.com/office/officeart/2005/8/layout/orgChart1"/>
    <dgm:cxn modelId="{E4BC83D9-3856-3A4A-B9FD-9B76CB9BF68A}" type="presParOf" srcId="{7833CFBC-E355-584E-89DE-BEE4D35CF44E}" destId="{ABBC4486-FC17-F54E-ACF5-A9DF31A40FAC}" srcOrd="2" destOrd="0" presId="urn:microsoft.com/office/officeart/2005/8/layout/orgChart1"/>
    <dgm:cxn modelId="{6621A1A9-EB2B-D549-A264-BF7EAE168FF1}" type="presParOf" srcId="{ABBC4486-FC17-F54E-ACF5-A9DF31A40FAC}" destId="{2230225F-A7EF-D944-9FEE-75C8D197C3F4}" srcOrd="0" destOrd="0" presId="urn:microsoft.com/office/officeart/2005/8/layout/orgChart1"/>
    <dgm:cxn modelId="{26EAA3FC-A913-F047-A88C-00C7892BDA11}" type="presParOf" srcId="{ABBC4486-FC17-F54E-ACF5-A9DF31A40FAC}" destId="{5C539A52-629D-C44C-AB38-0C4F4CE42A3B}" srcOrd="1" destOrd="0" presId="urn:microsoft.com/office/officeart/2005/8/layout/orgChart1"/>
    <dgm:cxn modelId="{94789A10-313E-3C43-A8EB-0A48AF01AB3A}" type="presParOf" srcId="{5C539A52-629D-C44C-AB38-0C4F4CE42A3B}" destId="{4F86C2E5-353C-7A47-AFED-B740A0C884CD}" srcOrd="0" destOrd="0" presId="urn:microsoft.com/office/officeart/2005/8/layout/orgChart1"/>
    <dgm:cxn modelId="{205CEBCC-C3EC-E54E-852B-3BB1F5AE536D}" type="presParOf" srcId="{4F86C2E5-353C-7A47-AFED-B740A0C884CD}" destId="{71334F56-7172-7446-8645-63E12FEACD21}" srcOrd="0" destOrd="0" presId="urn:microsoft.com/office/officeart/2005/8/layout/orgChart1"/>
    <dgm:cxn modelId="{3E99D6E5-28FE-F94B-824F-329FEA3F9CEF}" type="presParOf" srcId="{4F86C2E5-353C-7A47-AFED-B740A0C884CD}" destId="{0CE18A13-34A2-F34A-B187-74712D5A101D}" srcOrd="1" destOrd="0" presId="urn:microsoft.com/office/officeart/2005/8/layout/orgChart1"/>
    <dgm:cxn modelId="{BEA8428A-A99F-1E44-AE30-B5288A658FC0}" type="presParOf" srcId="{5C539A52-629D-C44C-AB38-0C4F4CE42A3B}" destId="{80D2F0E4-B9D6-1542-A709-D0559EC24533}" srcOrd="1" destOrd="0" presId="urn:microsoft.com/office/officeart/2005/8/layout/orgChart1"/>
    <dgm:cxn modelId="{31E6056C-8A76-7749-A04E-F44914B3C236}" type="presParOf" srcId="{5C539A52-629D-C44C-AB38-0C4F4CE42A3B}" destId="{94BEDB94-12E7-FD45-94ED-B2D6ADB557CA}" srcOrd="2" destOrd="0" presId="urn:microsoft.com/office/officeart/2005/8/layout/orgChart1"/>
    <dgm:cxn modelId="{3CD52625-54FB-224E-842B-E03E826D02A1}" type="presParOf" srcId="{ABBC4486-FC17-F54E-ACF5-A9DF31A40FAC}" destId="{39033861-313F-3C48-B7B2-6EA6EB946730}" srcOrd="2" destOrd="0" presId="urn:microsoft.com/office/officeart/2005/8/layout/orgChart1"/>
    <dgm:cxn modelId="{F5A3846D-6699-2C45-B339-3CC5E62BBC20}" type="presParOf" srcId="{ABBC4486-FC17-F54E-ACF5-A9DF31A40FAC}" destId="{D47E7A68-A28D-A44B-BEA0-B577B144A06B}" srcOrd="3" destOrd="0" presId="urn:microsoft.com/office/officeart/2005/8/layout/orgChart1"/>
    <dgm:cxn modelId="{41EC9711-A064-EB4D-8F83-0E49FF9E97AB}" type="presParOf" srcId="{D47E7A68-A28D-A44B-BEA0-B577B144A06B}" destId="{41825D9C-618C-B842-B581-9491D17FCC03}" srcOrd="0" destOrd="0" presId="urn:microsoft.com/office/officeart/2005/8/layout/orgChart1"/>
    <dgm:cxn modelId="{6A1F5418-6E45-DA42-B5AD-68F5AEB7FE2B}" type="presParOf" srcId="{41825D9C-618C-B842-B581-9491D17FCC03}" destId="{7DC8C0CC-A690-2B48-B0C5-B184A2498B7C}" srcOrd="0" destOrd="0" presId="urn:microsoft.com/office/officeart/2005/8/layout/orgChart1"/>
    <dgm:cxn modelId="{435A0062-81F1-8040-BDDD-FC83D41BFC67}" type="presParOf" srcId="{41825D9C-618C-B842-B581-9491D17FCC03}" destId="{BFD9D8F9-63CE-1547-946F-0632174AD7B5}" srcOrd="1" destOrd="0" presId="urn:microsoft.com/office/officeart/2005/8/layout/orgChart1"/>
    <dgm:cxn modelId="{D6E14DA0-5451-6E48-B90C-C7D9D0154199}" type="presParOf" srcId="{D47E7A68-A28D-A44B-BEA0-B577B144A06B}" destId="{5DFA4BA7-0880-1B48-9A78-34EEF8E8F562}" srcOrd="1" destOrd="0" presId="urn:microsoft.com/office/officeart/2005/8/layout/orgChart1"/>
    <dgm:cxn modelId="{C6FBA1A3-A257-4B41-8869-F9907020F7F4}" type="presParOf" srcId="{D47E7A68-A28D-A44B-BEA0-B577B144A06B}" destId="{5CD39FCF-368E-7942-BF9E-F36A2648239A}" srcOrd="2" destOrd="0" presId="urn:microsoft.com/office/officeart/2005/8/layout/orgChart1"/>
    <dgm:cxn modelId="{1F249F7F-A642-7D48-A9A2-245FE0134DAF}" type="presParOf" srcId="{828178E7-7323-5F42-ABA0-EB4579571F33}" destId="{26F1276C-F7CA-AB4E-AAD9-24F88FCB9642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43D321-C92B-0C49-BA39-7C1B9F0520D2}">
      <dsp:nvSpPr>
        <dsp:cNvPr id="0" name=""/>
        <dsp:cNvSpPr/>
      </dsp:nvSpPr>
      <dsp:spPr>
        <a:xfrm>
          <a:off x="0" y="402540"/>
          <a:ext cx="850423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ABB788-9BC1-A941-8C68-C52240CA3793}">
      <dsp:nvSpPr>
        <dsp:cNvPr id="0" name=""/>
        <dsp:cNvSpPr/>
      </dsp:nvSpPr>
      <dsp:spPr>
        <a:xfrm>
          <a:off x="404864" y="48300"/>
          <a:ext cx="8097287" cy="708480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008" tIns="0" rIns="225008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1. </a:t>
          </a:r>
          <a:r>
            <a:rPr lang="en-US" sz="3200" kern="1200" dirty="0" err="1"/>
            <a:t>Giới</a:t>
          </a:r>
          <a:r>
            <a:rPr lang="en-US" sz="3200" kern="1200" dirty="0"/>
            <a:t> </a:t>
          </a:r>
          <a:r>
            <a:rPr lang="en-US" sz="3200" kern="1200" dirty="0" err="1"/>
            <a:t>thiệu</a:t>
          </a:r>
          <a:endParaRPr lang="en-US" sz="3200" kern="1200" dirty="0"/>
        </a:p>
      </dsp:txBody>
      <dsp:txXfrm>
        <a:off x="439449" y="82885"/>
        <a:ext cx="8028117" cy="639310"/>
      </dsp:txXfrm>
    </dsp:sp>
    <dsp:sp modelId="{0BEC9B8E-7D75-5249-B7F9-7FA96704A65B}">
      <dsp:nvSpPr>
        <dsp:cNvPr id="0" name=""/>
        <dsp:cNvSpPr/>
      </dsp:nvSpPr>
      <dsp:spPr>
        <a:xfrm>
          <a:off x="0" y="1491180"/>
          <a:ext cx="850423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A532B1A-C186-674F-97F6-09106DFDA609}">
      <dsp:nvSpPr>
        <dsp:cNvPr id="0" name=""/>
        <dsp:cNvSpPr/>
      </dsp:nvSpPr>
      <dsp:spPr>
        <a:xfrm>
          <a:off x="404864" y="1136940"/>
          <a:ext cx="8097287" cy="708480"/>
        </a:xfrm>
        <a:prstGeom prst="roundRect">
          <a:avLst/>
        </a:prstGeom>
        <a:solidFill>
          <a:schemeClr val="accent5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008" tIns="0" rIns="225008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2. </a:t>
          </a:r>
          <a:r>
            <a:rPr lang="en-US" sz="3200" kern="1200" dirty="0" err="1"/>
            <a:t>Đặc</a:t>
          </a:r>
          <a:r>
            <a:rPr lang="en-US" sz="3200" kern="1200" dirty="0"/>
            <a:t> </a:t>
          </a:r>
          <a:r>
            <a:rPr lang="en-US" sz="3200" kern="1200" dirty="0" err="1"/>
            <a:t>điểm</a:t>
          </a:r>
          <a:r>
            <a:rPr lang="en-US" sz="3200" kern="1200" dirty="0"/>
            <a:t> </a:t>
          </a:r>
          <a:r>
            <a:rPr lang="en-US" sz="3200" kern="1200" dirty="0" err="1"/>
            <a:t>về</a:t>
          </a:r>
          <a:r>
            <a:rPr lang="en-US" sz="3200" kern="1200" dirty="0"/>
            <a:t> </a:t>
          </a:r>
          <a:r>
            <a:rPr lang="en-US" sz="3200" kern="1200" dirty="0" err="1"/>
            <a:t>mỏ</a:t>
          </a:r>
          <a:r>
            <a:rPr lang="en-US" sz="3200" kern="1200" dirty="0"/>
            <a:t> </a:t>
          </a:r>
          <a:r>
            <a:rPr lang="en-US" sz="3200" kern="1200" dirty="0" err="1"/>
            <a:t>Volve</a:t>
          </a:r>
          <a:endParaRPr lang="en-US" sz="3200" kern="1200" dirty="0"/>
        </a:p>
      </dsp:txBody>
      <dsp:txXfrm>
        <a:off x="439449" y="1171525"/>
        <a:ext cx="8028117" cy="639310"/>
      </dsp:txXfrm>
    </dsp:sp>
    <dsp:sp modelId="{0AD7AB42-D685-C24B-B11A-8FDE05F6B8BC}">
      <dsp:nvSpPr>
        <dsp:cNvPr id="0" name=""/>
        <dsp:cNvSpPr/>
      </dsp:nvSpPr>
      <dsp:spPr>
        <a:xfrm>
          <a:off x="0" y="2579820"/>
          <a:ext cx="850423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505ED9-007A-1946-AFAA-450D11A05356}">
      <dsp:nvSpPr>
        <dsp:cNvPr id="0" name=""/>
        <dsp:cNvSpPr/>
      </dsp:nvSpPr>
      <dsp:spPr>
        <a:xfrm>
          <a:off x="404864" y="2225580"/>
          <a:ext cx="8097287" cy="708480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008" tIns="0" rIns="225008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3. </a:t>
          </a:r>
          <a:r>
            <a:rPr lang="en-US" sz="3200" kern="1200" dirty="0" err="1"/>
            <a:t>Thuật</a:t>
          </a:r>
          <a:r>
            <a:rPr lang="en-US" sz="3200" kern="1200" dirty="0"/>
            <a:t> </a:t>
          </a:r>
          <a:r>
            <a:rPr lang="en-US" sz="3200" kern="1200" dirty="0" err="1"/>
            <a:t>toán</a:t>
          </a:r>
          <a:r>
            <a:rPr lang="en-US" sz="3200" kern="1200" dirty="0"/>
            <a:t> </a:t>
          </a:r>
          <a:r>
            <a:rPr lang="en-US" sz="3200" kern="1200" dirty="0" err="1"/>
            <a:t>học</a:t>
          </a:r>
          <a:r>
            <a:rPr lang="en-US" sz="3200" kern="1200" dirty="0"/>
            <a:t> </a:t>
          </a:r>
          <a:r>
            <a:rPr lang="en-US" sz="3200" kern="1200" dirty="0" err="1"/>
            <a:t>máy</a:t>
          </a:r>
          <a:r>
            <a:rPr lang="en-US" sz="3200" kern="1200" dirty="0"/>
            <a:t> </a:t>
          </a:r>
          <a:r>
            <a:rPr lang="en-US" sz="3200" kern="1200" dirty="0" err="1"/>
            <a:t>và</a:t>
          </a:r>
          <a:r>
            <a:rPr lang="en-US" sz="3200" kern="1200" dirty="0"/>
            <a:t> </a:t>
          </a:r>
          <a:r>
            <a:rPr lang="en-US" sz="3200" kern="1200" dirty="0" err="1"/>
            <a:t>học</a:t>
          </a:r>
          <a:r>
            <a:rPr lang="en-US" sz="3200" kern="1200" dirty="0"/>
            <a:t> </a:t>
          </a:r>
          <a:r>
            <a:rPr lang="en-US" sz="3200" kern="1200" dirty="0" err="1"/>
            <a:t>sâu</a:t>
          </a:r>
          <a:endParaRPr lang="en-US" sz="3200" kern="1200" dirty="0"/>
        </a:p>
      </dsp:txBody>
      <dsp:txXfrm>
        <a:off x="439449" y="2260165"/>
        <a:ext cx="8028117" cy="639310"/>
      </dsp:txXfrm>
    </dsp:sp>
    <dsp:sp modelId="{D6617231-4DC1-8847-8037-87F4271F87FD}">
      <dsp:nvSpPr>
        <dsp:cNvPr id="0" name=""/>
        <dsp:cNvSpPr/>
      </dsp:nvSpPr>
      <dsp:spPr>
        <a:xfrm>
          <a:off x="0" y="3668460"/>
          <a:ext cx="850423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8834C-C2A9-A24F-8C73-B0CD61417EC9}">
      <dsp:nvSpPr>
        <dsp:cNvPr id="0" name=""/>
        <dsp:cNvSpPr/>
      </dsp:nvSpPr>
      <dsp:spPr>
        <a:xfrm>
          <a:off x="404864" y="3314220"/>
          <a:ext cx="8097287" cy="708480"/>
        </a:xfrm>
        <a:prstGeom prst="roundRect">
          <a:avLst/>
        </a:prstGeom>
        <a:solidFill>
          <a:schemeClr val="accent5">
            <a:lumMod val="2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008" tIns="0" rIns="225008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4. </a:t>
          </a:r>
          <a:r>
            <a:rPr lang="en-US" sz="3200" kern="1200" dirty="0" err="1"/>
            <a:t>Kết</a:t>
          </a:r>
          <a:r>
            <a:rPr lang="en-US" sz="3200" kern="1200" dirty="0"/>
            <a:t> </a:t>
          </a:r>
          <a:r>
            <a:rPr lang="en-US" sz="3200" kern="1200" dirty="0" err="1"/>
            <a:t>quả</a:t>
          </a:r>
          <a:r>
            <a:rPr lang="en-US" sz="3200" kern="1200" dirty="0"/>
            <a:t> </a:t>
          </a:r>
          <a:r>
            <a:rPr lang="en-US" sz="3200" kern="1200" dirty="0" err="1"/>
            <a:t>đồ</a:t>
          </a:r>
          <a:r>
            <a:rPr lang="en-US" sz="3200" kern="1200" dirty="0"/>
            <a:t> </a:t>
          </a:r>
          <a:r>
            <a:rPr lang="en-US" sz="3200" kern="1200" dirty="0" err="1"/>
            <a:t>án</a:t>
          </a:r>
          <a:endParaRPr lang="en-US" sz="3200" kern="1200" dirty="0"/>
        </a:p>
      </dsp:txBody>
      <dsp:txXfrm>
        <a:off x="439449" y="3348805"/>
        <a:ext cx="8028117" cy="639310"/>
      </dsp:txXfrm>
    </dsp:sp>
    <dsp:sp modelId="{22F37864-2882-5242-8B31-AD735D65B2AA}">
      <dsp:nvSpPr>
        <dsp:cNvPr id="0" name=""/>
        <dsp:cNvSpPr/>
      </dsp:nvSpPr>
      <dsp:spPr>
        <a:xfrm>
          <a:off x="0" y="4757099"/>
          <a:ext cx="8504237" cy="604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C17A6F-8D9A-C441-B8E6-15BB4041D7ED}">
      <dsp:nvSpPr>
        <dsp:cNvPr id="0" name=""/>
        <dsp:cNvSpPr/>
      </dsp:nvSpPr>
      <dsp:spPr>
        <a:xfrm>
          <a:off x="404864" y="4402859"/>
          <a:ext cx="8097287" cy="708480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5008" tIns="0" rIns="225008" bIns="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5. </a:t>
          </a:r>
          <a:r>
            <a:rPr lang="en-US" sz="3200" kern="1200" dirty="0" err="1"/>
            <a:t>Kết</a:t>
          </a:r>
          <a:r>
            <a:rPr lang="en-US" sz="3200" kern="1200" dirty="0"/>
            <a:t> </a:t>
          </a:r>
          <a:r>
            <a:rPr lang="en-US" sz="3200" kern="1200" dirty="0" err="1"/>
            <a:t>luận</a:t>
          </a:r>
          <a:r>
            <a:rPr lang="en-US" sz="3200" kern="1200" dirty="0"/>
            <a:t> </a:t>
          </a:r>
          <a:r>
            <a:rPr lang="en-US" sz="3200" kern="1200" dirty="0" err="1"/>
            <a:t>và</a:t>
          </a:r>
          <a:r>
            <a:rPr lang="en-US" sz="3200" kern="1200" dirty="0"/>
            <a:t> </a:t>
          </a:r>
          <a:r>
            <a:rPr lang="en-US" sz="3200" kern="1200" dirty="0" err="1"/>
            <a:t>kiến</a:t>
          </a:r>
          <a:r>
            <a:rPr lang="en-US" sz="3200" kern="1200" dirty="0"/>
            <a:t> </a:t>
          </a:r>
          <a:r>
            <a:rPr lang="en-US" sz="3200" kern="1200" dirty="0" err="1"/>
            <a:t>nghị</a:t>
          </a:r>
          <a:endParaRPr lang="en-US" sz="3200" kern="1200" dirty="0"/>
        </a:p>
      </dsp:txBody>
      <dsp:txXfrm>
        <a:off x="439449" y="4437444"/>
        <a:ext cx="8028117" cy="6393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3D6F4-EAA6-0342-9CA8-3756905BAFC0}">
      <dsp:nvSpPr>
        <dsp:cNvPr id="0" name=""/>
        <dsp:cNvSpPr/>
      </dsp:nvSpPr>
      <dsp:spPr>
        <a:xfrm rot="10800000">
          <a:off x="1800049" y="3094"/>
          <a:ext cx="5655317" cy="1502359"/>
        </a:xfrm>
        <a:prstGeom prst="homePlate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49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Vỉa</a:t>
          </a:r>
          <a:r>
            <a:rPr lang="en-US" sz="2800" kern="1200" dirty="0"/>
            <a:t> </a:t>
          </a:r>
          <a:r>
            <a:rPr lang="en-US" sz="2800" kern="1200" dirty="0" err="1"/>
            <a:t>cát</a:t>
          </a:r>
          <a:r>
            <a:rPr lang="en-US" sz="2800" kern="1200" dirty="0"/>
            <a:t> </a:t>
          </a:r>
          <a:r>
            <a:rPr lang="en-US" sz="2800" kern="1200" dirty="0" err="1"/>
            <a:t>kết</a:t>
          </a:r>
          <a:r>
            <a:rPr lang="en-US" sz="2800" kern="1200" dirty="0"/>
            <a:t> (Middle Jurassic </a:t>
          </a:r>
          <a:r>
            <a:rPr lang="en-US" sz="2800" kern="1200" dirty="0" err="1"/>
            <a:t>và</a:t>
          </a:r>
          <a:r>
            <a:rPr lang="en-US" sz="2800" kern="1200" dirty="0"/>
            <a:t> </a:t>
          </a:r>
          <a:r>
            <a:rPr lang="en-US" sz="2800" kern="1200" dirty="0" err="1"/>
            <a:t>hugin</a:t>
          </a:r>
          <a:r>
            <a:rPr lang="en-US" sz="2800" kern="1200" dirty="0"/>
            <a:t> formation)</a:t>
          </a:r>
        </a:p>
      </dsp:txBody>
      <dsp:txXfrm rot="10800000">
        <a:off x="2175639" y="3094"/>
        <a:ext cx="5279727" cy="1502359"/>
      </dsp:txXfrm>
    </dsp:sp>
    <dsp:sp modelId="{EF08B9C8-0947-874F-B91E-2E0687F316E2}">
      <dsp:nvSpPr>
        <dsp:cNvPr id="0" name=""/>
        <dsp:cNvSpPr/>
      </dsp:nvSpPr>
      <dsp:spPr>
        <a:xfrm>
          <a:off x="290508" y="0"/>
          <a:ext cx="1502359" cy="150235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EA0EF8-A15F-384A-BFDD-7E423C443757}">
      <dsp:nvSpPr>
        <dsp:cNvPr id="0" name=""/>
        <dsp:cNvSpPr/>
      </dsp:nvSpPr>
      <dsp:spPr>
        <a:xfrm rot="10800000">
          <a:off x="1800049" y="1953920"/>
          <a:ext cx="5655317" cy="1502359"/>
        </a:xfrm>
        <a:prstGeom prst="homePlate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49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Độ</a:t>
          </a:r>
          <a:r>
            <a:rPr lang="en-US" sz="2800" kern="1200" dirty="0"/>
            <a:t> </a:t>
          </a:r>
          <a:r>
            <a:rPr lang="en-US" sz="2800" kern="1200" dirty="0" err="1"/>
            <a:t>sâu</a:t>
          </a:r>
          <a:r>
            <a:rPr lang="en-US" sz="2800" kern="1200" dirty="0"/>
            <a:t>: 2700- 3100m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5 </a:t>
          </a:r>
          <a:r>
            <a:rPr lang="en-US" sz="2800" kern="1200" dirty="0" err="1"/>
            <a:t>giếng</a:t>
          </a:r>
          <a:r>
            <a:rPr lang="en-US" sz="2800" kern="1200" dirty="0"/>
            <a:t> </a:t>
          </a:r>
          <a:r>
            <a:rPr lang="en-US" sz="2800" kern="1200" dirty="0" err="1"/>
            <a:t>khai</a:t>
          </a:r>
          <a:r>
            <a:rPr lang="en-US" sz="2800" kern="1200" dirty="0"/>
            <a:t> </a:t>
          </a:r>
          <a:r>
            <a:rPr lang="en-US" sz="2800" kern="1200" dirty="0" err="1"/>
            <a:t>thác</a:t>
          </a:r>
          <a:r>
            <a:rPr lang="en-US" sz="2800" kern="1200" dirty="0"/>
            <a:t>, 3 </a:t>
          </a:r>
          <a:r>
            <a:rPr lang="en-US" sz="2800" kern="1200" dirty="0" err="1"/>
            <a:t>giếng</a:t>
          </a:r>
          <a:r>
            <a:rPr lang="en-US" sz="2800" kern="1200" dirty="0"/>
            <a:t> </a:t>
          </a:r>
          <a:r>
            <a:rPr lang="en-US" sz="2800" kern="1200" dirty="0" err="1"/>
            <a:t>bơm</a:t>
          </a:r>
          <a:r>
            <a:rPr lang="en-US" sz="2800" kern="1200" dirty="0"/>
            <a:t> </a:t>
          </a:r>
          <a:r>
            <a:rPr lang="en-US" sz="2800" kern="1200" dirty="0" err="1"/>
            <a:t>ép</a:t>
          </a:r>
          <a:endParaRPr lang="en-US" sz="2800" kern="1200" dirty="0"/>
        </a:p>
      </dsp:txBody>
      <dsp:txXfrm rot="10800000">
        <a:off x="2175639" y="1953920"/>
        <a:ext cx="5279727" cy="1502359"/>
      </dsp:txXfrm>
    </dsp:sp>
    <dsp:sp modelId="{C36FC355-3808-0544-9487-359C48D65D58}">
      <dsp:nvSpPr>
        <dsp:cNvPr id="0" name=""/>
        <dsp:cNvSpPr/>
      </dsp:nvSpPr>
      <dsp:spPr>
        <a:xfrm>
          <a:off x="290508" y="1981202"/>
          <a:ext cx="1502359" cy="1502359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971A00-E9B3-3945-9160-C3F284B1B5DD}">
      <dsp:nvSpPr>
        <dsp:cNvPr id="0" name=""/>
        <dsp:cNvSpPr/>
      </dsp:nvSpPr>
      <dsp:spPr>
        <a:xfrm rot="10800000">
          <a:off x="1800049" y="3904745"/>
          <a:ext cx="5655317" cy="1502359"/>
        </a:xfrm>
        <a:prstGeom prst="homePlate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62499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Tổng</a:t>
          </a:r>
          <a:r>
            <a:rPr lang="en-US" sz="2800" kern="1200" dirty="0"/>
            <a:t> </a:t>
          </a:r>
          <a:r>
            <a:rPr lang="en-US" sz="2800" kern="1200" dirty="0" err="1"/>
            <a:t>lưu</a:t>
          </a:r>
          <a:r>
            <a:rPr lang="en-US" sz="2800" kern="1200" dirty="0"/>
            <a:t> </a:t>
          </a:r>
          <a:r>
            <a:rPr lang="en-US" sz="2800" kern="1200" dirty="0" err="1"/>
            <a:t>lượng</a:t>
          </a:r>
          <a:r>
            <a:rPr lang="en-US" sz="2800" kern="1200" dirty="0"/>
            <a:t> </a:t>
          </a:r>
          <a:r>
            <a:rPr lang="en-US" sz="2800" kern="1200" dirty="0" err="1"/>
            <a:t>dầu</a:t>
          </a:r>
          <a:r>
            <a:rPr lang="en-US" sz="2800" kern="1200" dirty="0"/>
            <a:t>: 63 </a:t>
          </a:r>
          <a:r>
            <a:rPr lang="en-US" sz="2800" kern="1200" dirty="0" err="1"/>
            <a:t>triệu</a:t>
          </a:r>
          <a:r>
            <a:rPr lang="en-US" sz="2800" kern="1200" dirty="0"/>
            <a:t> </a:t>
          </a:r>
          <a:r>
            <a:rPr lang="en-US" sz="2800" kern="1200" dirty="0" err="1"/>
            <a:t>thùng</a:t>
          </a:r>
          <a:endParaRPr lang="en-US" sz="2800" kern="1200" dirty="0"/>
        </a:p>
      </dsp:txBody>
      <dsp:txXfrm rot="10800000">
        <a:off x="2175639" y="3904745"/>
        <a:ext cx="5279727" cy="1502359"/>
      </dsp:txXfrm>
    </dsp:sp>
    <dsp:sp modelId="{4BB7F995-BEED-2841-929D-14F6190DD048}">
      <dsp:nvSpPr>
        <dsp:cNvPr id="0" name=""/>
        <dsp:cNvSpPr/>
      </dsp:nvSpPr>
      <dsp:spPr>
        <a:xfrm>
          <a:off x="290508" y="3886206"/>
          <a:ext cx="1502359" cy="150235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4000" r="-64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033861-313F-3C48-B7B2-6EA6EB946730}">
      <dsp:nvSpPr>
        <dsp:cNvPr id="0" name=""/>
        <dsp:cNvSpPr/>
      </dsp:nvSpPr>
      <dsp:spPr>
        <a:xfrm>
          <a:off x="6465739" y="2441438"/>
          <a:ext cx="192624" cy="836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6681"/>
              </a:lnTo>
              <a:lnTo>
                <a:pt x="192624" y="8366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230225F-A7EF-D944-9FEE-75C8D197C3F4}">
      <dsp:nvSpPr>
        <dsp:cNvPr id="0" name=""/>
        <dsp:cNvSpPr/>
      </dsp:nvSpPr>
      <dsp:spPr>
        <a:xfrm>
          <a:off x="6273042" y="2441438"/>
          <a:ext cx="192697" cy="836681"/>
        </a:xfrm>
        <a:custGeom>
          <a:avLst/>
          <a:gdLst/>
          <a:ahLst/>
          <a:cxnLst/>
          <a:rect l="0" t="0" r="0" b="0"/>
          <a:pathLst>
            <a:path>
              <a:moveTo>
                <a:pt x="192697" y="0"/>
              </a:moveTo>
              <a:lnTo>
                <a:pt x="192697" y="836681"/>
              </a:lnTo>
              <a:lnTo>
                <a:pt x="0" y="8366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14C93B-1878-A740-B381-D7698CE424F2}">
      <dsp:nvSpPr>
        <dsp:cNvPr id="0" name=""/>
        <dsp:cNvSpPr/>
      </dsp:nvSpPr>
      <dsp:spPr>
        <a:xfrm>
          <a:off x="4255953" y="917434"/>
          <a:ext cx="2209786" cy="6065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3909"/>
              </a:lnTo>
              <a:lnTo>
                <a:pt x="2209786" y="413909"/>
              </a:lnTo>
              <a:lnTo>
                <a:pt x="2209786" y="606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66A63F-B631-6645-99C6-4A08D8361AB8}">
      <dsp:nvSpPr>
        <dsp:cNvPr id="0" name=""/>
        <dsp:cNvSpPr/>
      </dsp:nvSpPr>
      <dsp:spPr>
        <a:xfrm>
          <a:off x="2025359" y="2441438"/>
          <a:ext cx="192624" cy="83668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6681"/>
              </a:lnTo>
              <a:lnTo>
                <a:pt x="192624" y="8366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641744-1170-504E-A671-CA27DD32A245}">
      <dsp:nvSpPr>
        <dsp:cNvPr id="0" name=""/>
        <dsp:cNvSpPr/>
      </dsp:nvSpPr>
      <dsp:spPr>
        <a:xfrm>
          <a:off x="1834868" y="2441438"/>
          <a:ext cx="190491" cy="836681"/>
        </a:xfrm>
        <a:custGeom>
          <a:avLst/>
          <a:gdLst/>
          <a:ahLst/>
          <a:cxnLst/>
          <a:rect l="0" t="0" r="0" b="0"/>
          <a:pathLst>
            <a:path>
              <a:moveTo>
                <a:pt x="190491" y="0"/>
              </a:moveTo>
              <a:lnTo>
                <a:pt x="190491" y="836681"/>
              </a:lnTo>
              <a:lnTo>
                <a:pt x="0" y="83668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AE3DEA-5568-7844-8BF2-AB70E13A3267}">
      <dsp:nvSpPr>
        <dsp:cNvPr id="0" name=""/>
        <dsp:cNvSpPr/>
      </dsp:nvSpPr>
      <dsp:spPr>
        <a:xfrm>
          <a:off x="2025359" y="917434"/>
          <a:ext cx="2230594" cy="606570"/>
        </a:xfrm>
        <a:custGeom>
          <a:avLst/>
          <a:gdLst/>
          <a:ahLst/>
          <a:cxnLst/>
          <a:rect l="0" t="0" r="0" b="0"/>
          <a:pathLst>
            <a:path>
              <a:moveTo>
                <a:pt x="2230594" y="0"/>
              </a:moveTo>
              <a:lnTo>
                <a:pt x="2230594" y="413909"/>
              </a:lnTo>
              <a:lnTo>
                <a:pt x="0" y="413909"/>
              </a:lnTo>
              <a:lnTo>
                <a:pt x="0" y="60657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D7D703-E29A-A34E-B076-24F0A5143EE3}">
      <dsp:nvSpPr>
        <dsp:cNvPr id="0" name=""/>
        <dsp:cNvSpPr/>
      </dsp:nvSpPr>
      <dsp:spPr>
        <a:xfrm>
          <a:off x="3338519" y="0"/>
          <a:ext cx="1834868" cy="917434"/>
        </a:xfrm>
        <a:prstGeom prst="rect">
          <a:avLst/>
        </a:prstGeom>
        <a:solidFill>
          <a:schemeClr val="accent5">
            <a:lumMod val="10000"/>
          </a:schemeClr>
        </a:solidFill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Trí</a:t>
          </a:r>
          <a:r>
            <a:rPr lang="en-US" sz="2300" kern="1200" dirty="0"/>
            <a:t> </a:t>
          </a:r>
          <a:r>
            <a:rPr lang="en-US" sz="2300" kern="1200" dirty="0" err="1"/>
            <a:t>tuệ</a:t>
          </a:r>
          <a:r>
            <a:rPr lang="en-US" sz="2300" kern="1200" dirty="0"/>
            <a:t> </a:t>
          </a:r>
          <a:r>
            <a:rPr lang="en-US" sz="2300" kern="1200" dirty="0" err="1"/>
            <a:t>nhân</a:t>
          </a:r>
          <a:r>
            <a:rPr lang="en-US" sz="2300" kern="1200" dirty="0"/>
            <a:t> </a:t>
          </a:r>
          <a:r>
            <a:rPr lang="en-US" sz="2300" kern="1200" dirty="0" err="1"/>
            <a:t>tạo</a:t>
          </a:r>
          <a:endParaRPr lang="en-US" sz="2300" kern="1200" dirty="0"/>
        </a:p>
      </dsp:txBody>
      <dsp:txXfrm>
        <a:off x="3338519" y="0"/>
        <a:ext cx="1834868" cy="917434"/>
      </dsp:txXfrm>
    </dsp:sp>
    <dsp:sp modelId="{58CD41DF-B148-474B-9F8A-BEAF5225778E}">
      <dsp:nvSpPr>
        <dsp:cNvPr id="0" name=""/>
        <dsp:cNvSpPr/>
      </dsp:nvSpPr>
      <dsp:spPr>
        <a:xfrm>
          <a:off x="1107925" y="1524004"/>
          <a:ext cx="1834868" cy="917434"/>
        </a:xfrm>
        <a:prstGeom prst="rect">
          <a:avLst/>
        </a:prstGeom>
        <a:solidFill>
          <a:srgbClr val="FFC000"/>
        </a:solidFill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Học</a:t>
          </a:r>
          <a:r>
            <a:rPr lang="en-US" sz="2300" kern="1200" dirty="0"/>
            <a:t> </a:t>
          </a:r>
          <a:r>
            <a:rPr lang="en-US" sz="2300" kern="1200" dirty="0" err="1"/>
            <a:t>máy</a:t>
          </a:r>
          <a:endParaRPr lang="en-US" sz="2300" kern="1200" dirty="0"/>
        </a:p>
      </dsp:txBody>
      <dsp:txXfrm>
        <a:off x="1107925" y="1524004"/>
        <a:ext cx="1834868" cy="917434"/>
      </dsp:txXfrm>
    </dsp:sp>
    <dsp:sp modelId="{9C68E927-7ACE-3449-B749-D63C4C6C14D6}">
      <dsp:nvSpPr>
        <dsp:cNvPr id="0" name=""/>
        <dsp:cNvSpPr/>
      </dsp:nvSpPr>
      <dsp:spPr>
        <a:xfrm>
          <a:off x="0" y="2819403"/>
          <a:ext cx="1834868" cy="917434"/>
        </a:xfrm>
        <a:prstGeom prst="rect">
          <a:avLst/>
        </a:prstGeom>
        <a:solidFill>
          <a:srgbClr val="FFC000"/>
        </a:solidFill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itchFamily="2" charset="2"/>
            <a:buNone/>
          </a:pPr>
          <a:r>
            <a:rPr lang="en-US" sz="2300" kern="1200" dirty="0"/>
            <a:t>11 </a:t>
          </a:r>
          <a:r>
            <a:rPr lang="en-US" sz="2300" kern="1200" dirty="0" err="1"/>
            <a:t>thuật</a:t>
          </a:r>
          <a:r>
            <a:rPr lang="en-US" sz="2300" kern="1200" dirty="0"/>
            <a:t> </a:t>
          </a:r>
          <a:r>
            <a:rPr lang="en-US" sz="2300" kern="1200" dirty="0" err="1"/>
            <a:t>toán</a:t>
          </a:r>
          <a:r>
            <a:rPr lang="en-US" sz="2300" kern="1200" dirty="0"/>
            <a:t> </a:t>
          </a:r>
          <a:r>
            <a:rPr lang="en-US" sz="2300" kern="1200" dirty="0" err="1"/>
            <a:t>học</a:t>
          </a:r>
          <a:r>
            <a:rPr lang="en-US" sz="2300" kern="1200" dirty="0"/>
            <a:t> </a:t>
          </a:r>
          <a:r>
            <a:rPr lang="en-US" sz="2300" kern="1200" dirty="0" err="1"/>
            <a:t>máy</a:t>
          </a:r>
          <a:endParaRPr lang="en-US" sz="2300" kern="1200" dirty="0"/>
        </a:p>
      </dsp:txBody>
      <dsp:txXfrm>
        <a:off x="0" y="2819403"/>
        <a:ext cx="1834868" cy="917434"/>
      </dsp:txXfrm>
    </dsp:sp>
    <dsp:sp modelId="{E8130BB6-7629-9448-8852-08650379DDEE}">
      <dsp:nvSpPr>
        <dsp:cNvPr id="0" name=""/>
        <dsp:cNvSpPr/>
      </dsp:nvSpPr>
      <dsp:spPr>
        <a:xfrm>
          <a:off x="2217983" y="2819403"/>
          <a:ext cx="1834868" cy="917434"/>
        </a:xfrm>
        <a:prstGeom prst="rect">
          <a:avLst/>
        </a:prstGeom>
        <a:solidFill>
          <a:srgbClr val="FFC000"/>
        </a:solidFill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Phương</a:t>
          </a:r>
          <a:r>
            <a:rPr lang="en-US" sz="2300" kern="1200" dirty="0"/>
            <a:t> </a:t>
          </a:r>
          <a:r>
            <a:rPr lang="en-US" sz="2300" kern="1200" dirty="0" err="1"/>
            <a:t>pháp</a:t>
          </a:r>
          <a:r>
            <a:rPr lang="en-US" sz="2300" kern="1200" dirty="0"/>
            <a:t> ensemble</a:t>
          </a:r>
        </a:p>
      </dsp:txBody>
      <dsp:txXfrm>
        <a:off x="2217983" y="2819403"/>
        <a:ext cx="1834868" cy="917434"/>
      </dsp:txXfrm>
    </dsp:sp>
    <dsp:sp modelId="{B16CF65F-4FB8-7549-B1CA-DB9A3CE8090A}">
      <dsp:nvSpPr>
        <dsp:cNvPr id="0" name=""/>
        <dsp:cNvSpPr/>
      </dsp:nvSpPr>
      <dsp:spPr>
        <a:xfrm>
          <a:off x="5548305" y="1524004"/>
          <a:ext cx="1834868" cy="917434"/>
        </a:xfrm>
        <a:prstGeom prst="rect">
          <a:avLst/>
        </a:prstGeom>
        <a:solidFill>
          <a:srgbClr val="92D050"/>
        </a:solidFill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Học</a:t>
          </a:r>
          <a:r>
            <a:rPr lang="en-US" sz="2300" kern="1200" dirty="0"/>
            <a:t> </a:t>
          </a:r>
          <a:r>
            <a:rPr lang="en-US" sz="2300" kern="1200" dirty="0" err="1"/>
            <a:t>sâu</a:t>
          </a:r>
          <a:endParaRPr lang="en-US" sz="2300" kern="1200" dirty="0"/>
        </a:p>
      </dsp:txBody>
      <dsp:txXfrm>
        <a:off x="5548305" y="1524004"/>
        <a:ext cx="1834868" cy="917434"/>
      </dsp:txXfrm>
    </dsp:sp>
    <dsp:sp modelId="{71334F56-7172-7446-8645-63E12FEACD21}">
      <dsp:nvSpPr>
        <dsp:cNvPr id="0" name=""/>
        <dsp:cNvSpPr/>
      </dsp:nvSpPr>
      <dsp:spPr>
        <a:xfrm>
          <a:off x="4438174" y="2819403"/>
          <a:ext cx="1834868" cy="917434"/>
        </a:xfrm>
        <a:prstGeom prst="rect">
          <a:avLst/>
        </a:prstGeom>
        <a:solidFill>
          <a:srgbClr val="92D050"/>
        </a:solidFill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Mạng</a:t>
          </a:r>
          <a:r>
            <a:rPr lang="en-US" sz="2300" kern="1200" dirty="0"/>
            <a:t> </a:t>
          </a:r>
          <a:r>
            <a:rPr lang="en-US" sz="2300" kern="1200" dirty="0" err="1"/>
            <a:t>nơ</a:t>
          </a:r>
          <a:r>
            <a:rPr lang="en-US" sz="2300" kern="1200" dirty="0"/>
            <a:t> </a:t>
          </a:r>
          <a:r>
            <a:rPr lang="en-US" sz="2300" kern="1200" dirty="0" err="1"/>
            <a:t>ron</a:t>
          </a:r>
          <a:r>
            <a:rPr lang="en-US" sz="2300" kern="1200" dirty="0"/>
            <a:t> </a:t>
          </a:r>
          <a:r>
            <a:rPr lang="en-US" sz="2300" kern="1200" dirty="0" err="1"/>
            <a:t>nhân</a:t>
          </a:r>
          <a:r>
            <a:rPr lang="en-US" sz="2300" kern="1200" dirty="0"/>
            <a:t> </a:t>
          </a:r>
          <a:r>
            <a:rPr lang="en-US" sz="2300" kern="1200" dirty="0" err="1"/>
            <a:t>tạo</a:t>
          </a:r>
          <a:endParaRPr lang="en-US" sz="2300" kern="1200" dirty="0"/>
        </a:p>
      </dsp:txBody>
      <dsp:txXfrm>
        <a:off x="4438174" y="2819403"/>
        <a:ext cx="1834868" cy="917434"/>
      </dsp:txXfrm>
    </dsp:sp>
    <dsp:sp modelId="{7DC8C0CC-A690-2B48-B0C5-B184A2498B7C}">
      <dsp:nvSpPr>
        <dsp:cNvPr id="0" name=""/>
        <dsp:cNvSpPr/>
      </dsp:nvSpPr>
      <dsp:spPr>
        <a:xfrm>
          <a:off x="6658364" y="2819403"/>
          <a:ext cx="1834868" cy="917434"/>
        </a:xfrm>
        <a:prstGeom prst="rect">
          <a:avLst/>
        </a:prstGeom>
        <a:solidFill>
          <a:srgbClr val="92D050"/>
        </a:solidFill>
        <a:ln w="12700" cap="flat" cmpd="sng" algn="ctr">
          <a:solidFill>
            <a:srgbClr val="00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Mạng</a:t>
          </a:r>
          <a:r>
            <a:rPr lang="en-US" sz="2300" kern="1200" dirty="0"/>
            <a:t> </a:t>
          </a:r>
          <a:r>
            <a:rPr lang="en-US" sz="2300" kern="1200" dirty="0" err="1"/>
            <a:t>nơ</a:t>
          </a:r>
          <a:r>
            <a:rPr lang="en-US" sz="2300" kern="1200" dirty="0"/>
            <a:t> </a:t>
          </a:r>
          <a:r>
            <a:rPr lang="en-US" sz="2300" kern="1200" dirty="0" err="1"/>
            <a:t>ron</a:t>
          </a:r>
          <a:r>
            <a:rPr lang="en-US" sz="2300" kern="1200" dirty="0"/>
            <a:t> </a:t>
          </a:r>
          <a:r>
            <a:rPr lang="en-US" sz="2300" kern="1200" dirty="0" err="1"/>
            <a:t>hồi</a:t>
          </a:r>
          <a:r>
            <a:rPr lang="en-US" sz="2300" kern="1200" dirty="0"/>
            <a:t> qui (RNN)</a:t>
          </a:r>
        </a:p>
      </dsp:txBody>
      <dsp:txXfrm>
        <a:off x="6658364" y="2819403"/>
        <a:ext cx="1834868" cy="9174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ChangeArrowheads="1"/>
          </p:cNvSpPr>
          <p:nvPr/>
        </p:nvSpPr>
        <p:spPr bwMode="auto">
          <a:xfrm>
            <a:off x="5753100" y="8750300"/>
            <a:ext cx="355600" cy="301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88192" tIns="43322" rIns="88192" bIns="43322" anchor="ctr">
            <a:spAutoFit/>
          </a:bodyPr>
          <a:lstStyle/>
          <a:p>
            <a:pPr algn="r" defTabSz="892175">
              <a:defRPr/>
            </a:pPr>
            <a:fld id="{17591CFD-5328-4F1A-AF41-E87636102A45}" type="slidenum">
              <a:rPr lang="en-US" sz="1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pPr algn="r" defTabSz="892175">
                <a:defRPr/>
              </a:pPr>
              <a:t>‹#›</a:t>
            </a:fld>
            <a:endParaRPr lang="en-US" sz="1400" i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4044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23913" y="4343400"/>
            <a:ext cx="4524375" cy="4114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88192" tIns="43322" rIns="88192" bIns="4332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notes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1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09625" y="693738"/>
            <a:ext cx="4556125" cy="34163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5753100" y="8750300"/>
            <a:ext cx="355600" cy="3016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wrap="none" lIns="88192" tIns="43322" rIns="88192" bIns="43322" anchor="ctr">
            <a:spAutoFit/>
          </a:bodyPr>
          <a:lstStyle/>
          <a:p>
            <a:pPr algn="r" defTabSz="892175">
              <a:defRPr/>
            </a:pPr>
            <a:fld id="{9BB52175-A074-43C1-97B2-84CAEA123E6F}" type="slidenum">
              <a:rPr lang="en-US" sz="1400" i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pPr algn="r" defTabSz="892175">
                <a:defRPr/>
              </a:pPr>
              <a:t>‹#›</a:t>
            </a:fld>
            <a:endParaRPr lang="en-US" sz="1400" i="1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042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09625" y="693738"/>
            <a:ext cx="4556125" cy="3416300"/>
          </a:xfrm>
          <a:ln/>
        </p:spPr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7988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9625" y="693738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9186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9625" y="693738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51765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09625" y="693738"/>
            <a:ext cx="4556125" cy="34163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0477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5"/>
          <p:cNvPicPr>
            <a:picLocks noChangeAspect="1"/>
          </p:cNvPicPr>
          <p:nvPr userDrawn="1"/>
        </p:nvPicPr>
        <p:blipFill>
          <a:blip r:embed="rId2" cstate="print">
            <a:lum bright="70000" contrast="-70000"/>
          </a:blip>
          <a:srcRect l="20000" t="19441" r="38750" b="46979"/>
          <a:stretch>
            <a:fillRect/>
          </a:stretch>
        </p:blipFill>
        <p:spPr bwMode="auto">
          <a:xfrm>
            <a:off x="1981200" y="2133600"/>
            <a:ext cx="5029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Line 21"/>
          <p:cNvSpPr>
            <a:spLocks noChangeShapeType="1"/>
          </p:cNvSpPr>
          <p:nvPr/>
        </p:nvSpPr>
        <p:spPr bwMode="auto">
          <a:xfrm>
            <a:off x="4787900" y="5257800"/>
            <a:ext cx="3590925" cy="0"/>
          </a:xfrm>
          <a:prstGeom prst="line">
            <a:avLst/>
          </a:prstGeom>
          <a:noFill/>
          <a:ln w="57150" cmpd="thickThin">
            <a:solidFill>
              <a:srgbClr val="0087CB"/>
            </a:solidFill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 userDrawn="1"/>
        </p:nvSpPr>
        <p:spPr bwMode="auto">
          <a:xfrm>
            <a:off x="1177925" y="917532"/>
            <a:ext cx="684213" cy="369974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 lIns="92075" tIns="46038" rIns="92075" bIns="46038" anchor="ctr">
            <a:spAutoFit/>
          </a:bodyPr>
          <a:lstStyle>
            <a:lvl1pPr>
              <a:spcBef>
                <a:spcPct val="50000"/>
              </a:spcBef>
              <a:defRPr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50000"/>
              </a:spcBef>
              <a:defRPr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50000"/>
              </a:spcBef>
              <a:defRPr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50000"/>
              </a:spcBef>
              <a:defRPr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50000"/>
              </a:spcBef>
              <a:defRPr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ahoma" panose="020B060403050404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endParaRPr lang="en-US"/>
          </a:p>
        </p:txBody>
      </p:sp>
      <p:sp>
        <p:nvSpPr>
          <p:cNvPr id="9" name="WordArt 39"/>
          <p:cNvSpPr>
            <a:spLocks noChangeAspect="1" noChangeArrowheads="1" noChangeShapeType="1" noTextEdit="1"/>
          </p:cNvSpPr>
          <p:nvPr userDrawn="1"/>
        </p:nvSpPr>
        <p:spPr bwMode="auto">
          <a:xfrm>
            <a:off x="1287584" y="1063803"/>
            <a:ext cx="442329" cy="1505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b="1" kern="10" dirty="0">
                <a:ln w="9525">
                  <a:noFill/>
                  <a:round/>
                  <a:headEnd/>
                  <a:tailEnd/>
                </a:ln>
                <a:solidFill>
                  <a:srgbClr val="FF0000"/>
                </a:solidFill>
                <a:latin typeface="Arial"/>
                <a:cs typeface="Arial"/>
              </a:rPr>
              <a:t>PVU</a:t>
            </a:r>
          </a:p>
        </p:txBody>
      </p:sp>
      <p:pic>
        <p:nvPicPr>
          <p:cNvPr id="10" name="Picture 18" descr="logo.png"/>
          <p:cNvPicPr>
            <a:picLocks noChangeAspect="1"/>
          </p:cNvPicPr>
          <p:nvPr userDrawn="1"/>
        </p:nvPicPr>
        <p:blipFill>
          <a:blip r:embed="rId3" cstate="print"/>
          <a:srcRect l="8586" r="8269" b="27243"/>
          <a:stretch>
            <a:fillRect/>
          </a:stretch>
        </p:blipFill>
        <p:spPr bwMode="auto">
          <a:xfrm>
            <a:off x="1174750" y="228600"/>
            <a:ext cx="692150" cy="77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7"/>
          <p:cNvGrpSpPr>
            <a:grpSpLocks/>
          </p:cNvGrpSpPr>
          <p:nvPr/>
        </p:nvGrpSpPr>
        <p:grpSpPr bwMode="auto">
          <a:xfrm>
            <a:off x="1982788" y="311160"/>
            <a:ext cx="5942012" cy="866775"/>
            <a:chOff x="1982788" y="243114"/>
            <a:chExt cx="5942012" cy="865632"/>
          </a:xfrm>
        </p:grpSpPr>
        <p:sp>
          <p:nvSpPr>
            <p:cNvPr id="12" name="Rectangle 26"/>
            <p:cNvSpPr>
              <a:spLocks noChangeArrowheads="1"/>
            </p:cNvSpPr>
            <p:nvPr userDrawn="1"/>
          </p:nvSpPr>
          <p:spPr bwMode="auto">
            <a:xfrm>
              <a:off x="1982788" y="243114"/>
              <a:ext cx="5942012" cy="854535"/>
            </a:xfrm>
            <a:prstGeom prst="rect">
              <a:avLst/>
            </a:prstGeom>
            <a:noFill/>
            <a:ln>
              <a:noFill/>
            </a:ln>
            <a:extLst/>
          </p:spPr>
          <p:txBody>
            <a:bodyPr>
              <a:spAutoFit/>
            </a:bodyPr>
            <a:lstStyle>
              <a:lvl1pPr>
                <a:spcBef>
                  <a:spcPct val="50000"/>
                </a:spcBef>
                <a:defRPr>
                  <a:solidFill>
                    <a:schemeClr val="tx2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50000"/>
                </a:spcBef>
                <a:defRPr>
                  <a:solidFill>
                    <a:schemeClr val="tx2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50000"/>
                </a:spcBef>
                <a:defRPr>
                  <a:solidFill>
                    <a:schemeClr val="tx2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50000"/>
                </a:spcBef>
                <a:defRPr>
                  <a:solidFill>
                    <a:schemeClr val="tx2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50000"/>
                </a:spcBef>
                <a:defRPr>
                  <a:solidFill>
                    <a:schemeClr val="tx2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2"/>
                  </a:solidFill>
                  <a:latin typeface="Tahoma" panose="020B060403050404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defRPr/>
              </a:pPr>
              <a:r>
                <a:rPr lang="en-US" sz="2400" dirty="0">
                  <a:solidFill>
                    <a:srgbClr val="0070C0"/>
                  </a:solidFill>
                  <a:cs typeface="Tahoma" panose="020B0604030504040204" pitchFamily="34" charset="0"/>
                </a:rPr>
                <a:t>VIET</a:t>
              </a:r>
              <a:r>
                <a:rPr lang="en-US" sz="2400" baseline="0" dirty="0">
                  <a:solidFill>
                    <a:srgbClr val="0070C0"/>
                  </a:solidFill>
                  <a:cs typeface="Tahoma" panose="020B0604030504040204" pitchFamily="34" charset="0"/>
                </a:rPr>
                <a:t>NAM OIL AND GAS GROUP</a:t>
              </a:r>
              <a:endParaRPr lang="en-US" sz="2400" dirty="0">
                <a:solidFill>
                  <a:srgbClr val="0070C0"/>
                </a:solidFill>
                <a:cs typeface="Tahoma" panose="020B0604030504040204" pitchFamily="34" charset="0"/>
              </a:endParaRPr>
            </a:p>
            <a:p>
              <a:pPr algn="ctr" eaLnBrk="1" hangingPunct="1">
                <a:spcBef>
                  <a:spcPts val="300"/>
                </a:spcBef>
                <a:defRPr/>
              </a:pPr>
              <a:r>
                <a:rPr lang="en-US" sz="2300" b="1" dirty="0">
                  <a:solidFill>
                    <a:srgbClr val="0070C0"/>
                  </a:solidFill>
                  <a:cs typeface="Tahoma" panose="020B0604030504040204" pitchFamily="34" charset="0"/>
                </a:rPr>
                <a:t>PETROVIETNAM UNIVERSITY</a:t>
              </a: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2941638" y="1081795"/>
              <a:ext cx="4024312" cy="26951"/>
            </a:xfrm>
            <a:prstGeom prst="rect">
              <a:avLst/>
            </a:prstGeom>
            <a:solidFill>
              <a:srgbClr val="0087C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spcBef>
                  <a:spcPct val="50000"/>
                </a:spcBef>
                <a:defRPr/>
              </a:pPr>
              <a:endParaRPr lang="en-US"/>
            </a:p>
          </p:txBody>
        </p:sp>
      </p:grpSp>
      <p:sp>
        <p:nvSpPr>
          <p:cNvPr id="76809" name="Rectangle 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09600" y="3505200"/>
            <a:ext cx="7772400" cy="1524000"/>
          </a:xfrm>
          <a:extLst/>
        </p:spPr>
        <p:txBody>
          <a:bodyPr lIns="91440" tIns="45720" rIns="91440" bIns="45720"/>
          <a:lstStyle>
            <a:lvl1pPr marL="0" indent="0" algn="ctr">
              <a:buFont typeface="Wingdings" panose="05000000000000000000" pitchFamily="2" charset="2"/>
              <a:buNone/>
              <a:defRPr sz="3600" b="1">
                <a:solidFill>
                  <a:srgbClr val="244884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932745" y="1981210"/>
            <a:ext cx="7430910" cy="69215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spd="slow" advClick="0">
    <p:circl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-42863"/>
            <a:ext cx="7430910" cy="692151"/>
          </a:xfrm>
        </p:spPr>
        <p:txBody>
          <a:bodyPr/>
          <a:lstStyle>
            <a:lvl1pPr algn="r">
              <a:defRPr>
                <a:solidFill>
                  <a:srgbClr val="24488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CB2288-B820-4537-A96D-7E34D5622B1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ircl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227" y="-42863"/>
            <a:ext cx="7492774" cy="692151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8458200" cy="5410200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 userDrawn="1">
            <p:ph type="sldNum" sz="quarter" idx="10"/>
          </p:nvPr>
        </p:nvSpPr>
        <p:spPr>
          <a:xfrm>
            <a:off x="8458200" y="6583373"/>
            <a:ext cx="3937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0F4B77-BF8F-451E-867C-CCEBE2EEC48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circl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458200" cy="5410200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1pPr>
            <a:lvl2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2pPr>
            <a:lvl3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3pPr>
            <a:lvl4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4pPr>
            <a:lvl5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Slide Number Placeholder 4"/>
          <p:cNvSpPr>
            <a:spLocks noGrp="1"/>
          </p:cNvSpPr>
          <p:nvPr userDrawn="1"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BAF8E7-42B4-43D1-9AED-E2E8C6DE80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  <p:transition spd="slow" advClick="0">
    <p:circl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5293" y="1066800"/>
            <a:ext cx="8504237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6038" rIns="0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27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1270000" y="-42863"/>
            <a:ext cx="7493000" cy="692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Title</a:t>
            </a:r>
          </a:p>
        </p:txBody>
      </p:sp>
      <p:pic>
        <p:nvPicPr>
          <p:cNvPr id="1028" name="Picture 9"/>
          <p:cNvPicPr>
            <a:picLocks noChangeAspect="1"/>
          </p:cNvPicPr>
          <p:nvPr/>
        </p:nvPicPr>
        <p:blipFill>
          <a:blip r:embed="rId6" cstate="print"/>
          <a:srcRect l="23405" t="20030" r="43564" b="53700"/>
          <a:stretch>
            <a:fillRect/>
          </a:stretch>
        </p:blipFill>
        <p:spPr bwMode="auto">
          <a:xfrm>
            <a:off x="92075" y="95250"/>
            <a:ext cx="1017588" cy="57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 bwMode="auto">
          <a:xfrm rot="10800000">
            <a:off x="1270002" y="639773"/>
            <a:ext cx="7488238" cy="46037"/>
          </a:xfrm>
          <a:prstGeom prst="rect">
            <a:avLst/>
          </a:prstGeom>
          <a:solidFill>
            <a:srgbClr val="008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153405" y="6583373"/>
            <a:ext cx="728663" cy="27463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ts val="0"/>
              </a:spcBef>
              <a:defRPr sz="1200" i="1">
                <a:solidFill>
                  <a:srgbClr val="244882"/>
                </a:solidFill>
              </a:defRPr>
            </a:lvl1pPr>
          </a:lstStyle>
          <a:p>
            <a:pPr>
              <a:defRPr/>
            </a:pPr>
            <a:fld id="{6041C188-710C-4A1C-B17B-6F8587B32B0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21" name="Rectangle 20"/>
          <p:cNvSpPr/>
          <p:nvPr/>
        </p:nvSpPr>
        <p:spPr bwMode="auto">
          <a:xfrm rot="10800000">
            <a:off x="411168" y="6545273"/>
            <a:ext cx="8504237" cy="26987"/>
          </a:xfrm>
          <a:prstGeom prst="rect">
            <a:avLst/>
          </a:prstGeom>
          <a:solidFill>
            <a:srgbClr val="0087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spcBef>
                <a:spcPct val="50000"/>
              </a:spcBef>
              <a:defRPr/>
            </a:pPr>
            <a:endParaRPr lang="en-US">
              <a:solidFill>
                <a:srgbClr val="244882"/>
              </a:solidFill>
            </a:endParaRPr>
          </a:p>
        </p:txBody>
      </p:sp>
      <p:sp>
        <p:nvSpPr>
          <p:cNvPr id="1032" name="TextBox 15"/>
          <p:cNvSpPr txBox="1">
            <a:spLocks noChangeArrowheads="1"/>
          </p:cNvSpPr>
          <p:nvPr/>
        </p:nvSpPr>
        <p:spPr bwMode="auto">
          <a:xfrm>
            <a:off x="3810002" y="6583373"/>
            <a:ext cx="189827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i="1" dirty="0" err="1">
                <a:solidFill>
                  <a:srgbClr val="244882"/>
                </a:solidFill>
              </a:rPr>
              <a:t>Báo</a:t>
            </a:r>
            <a:r>
              <a:rPr lang="en-US" sz="1200" i="1" dirty="0">
                <a:solidFill>
                  <a:srgbClr val="244882"/>
                </a:solidFill>
              </a:rPr>
              <a:t> </a:t>
            </a:r>
            <a:r>
              <a:rPr lang="en-US" sz="1200" i="1" dirty="0" err="1">
                <a:solidFill>
                  <a:srgbClr val="244882"/>
                </a:solidFill>
              </a:rPr>
              <a:t>cáo</a:t>
            </a:r>
            <a:r>
              <a:rPr lang="en-US" sz="1200" i="1" dirty="0">
                <a:solidFill>
                  <a:srgbClr val="244882"/>
                </a:solidFill>
              </a:rPr>
              <a:t> </a:t>
            </a:r>
            <a:r>
              <a:rPr lang="en-US" sz="1200" i="1" dirty="0" err="1">
                <a:solidFill>
                  <a:srgbClr val="244882"/>
                </a:solidFill>
              </a:rPr>
              <a:t>đồ</a:t>
            </a:r>
            <a:r>
              <a:rPr lang="en-US" sz="1200" i="1" dirty="0">
                <a:solidFill>
                  <a:srgbClr val="244882"/>
                </a:solidFill>
              </a:rPr>
              <a:t> </a:t>
            </a:r>
            <a:r>
              <a:rPr lang="en-US" sz="1200" i="1" dirty="0" err="1">
                <a:solidFill>
                  <a:srgbClr val="244882"/>
                </a:solidFill>
              </a:rPr>
              <a:t>án</a:t>
            </a:r>
            <a:r>
              <a:rPr lang="en-US" sz="1200" i="1" dirty="0">
                <a:solidFill>
                  <a:srgbClr val="244882"/>
                </a:solidFill>
              </a:rPr>
              <a:t> </a:t>
            </a:r>
            <a:r>
              <a:rPr lang="en-US" sz="1200" i="1" dirty="0" err="1">
                <a:solidFill>
                  <a:srgbClr val="244882"/>
                </a:solidFill>
              </a:rPr>
              <a:t>tốt</a:t>
            </a:r>
            <a:r>
              <a:rPr lang="en-US" sz="1200" i="1" dirty="0">
                <a:solidFill>
                  <a:srgbClr val="244882"/>
                </a:solidFill>
              </a:rPr>
              <a:t> </a:t>
            </a:r>
            <a:r>
              <a:rPr lang="en-US" sz="1200" i="1" dirty="0" err="1">
                <a:solidFill>
                  <a:srgbClr val="244882"/>
                </a:solidFill>
              </a:rPr>
              <a:t>nghiệp</a:t>
            </a:r>
            <a:endParaRPr lang="en-US" sz="1200" i="1" dirty="0">
              <a:solidFill>
                <a:srgbClr val="244882"/>
              </a:solidFill>
            </a:endParaRPr>
          </a:p>
        </p:txBody>
      </p:sp>
      <p:sp>
        <p:nvSpPr>
          <p:cNvPr id="1033" name="TextBox 16"/>
          <p:cNvSpPr txBox="1">
            <a:spLocks noChangeArrowheads="1"/>
          </p:cNvSpPr>
          <p:nvPr/>
        </p:nvSpPr>
        <p:spPr bwMode="auto">
          <a:xfrm>
            <a:off x="242888" y="6583373"/>
            <a:ext cx="1359668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200" i="1" baseline="0" dirty="0">
                <a:solidFill>
                  <a:srgbClr val="244882"/>
                </a:solidFill>
              </a:rPr>
              <a:t>Luong </a:t>
            </a:r>
            <a:r>
              <a:rPr lang="en-US" sz="1200" i="1" baseline="0" dirty="0" err="1">
                <a:solidFill>
                  <a:srgbClr val="244882"/>
                </a:solidFill>
              </a:rPr>
              <a:t>Khanh</a:t>
            </a:r>
            <a:r>
              <a:rPr lang="en-US" sz="1200" i="1" baseline="0" dirty="0">
                <a:solidFill>
                  <a:srgbClr val="244882"/>
                </a:solidFill>
              </a:rPr>
              <a:t> </a:t>
            </a:r>
            <a:r>
              <a:rPr lang="en-US" sz="1200" i="1" baseline="0" dirty="0" err="1">
                <a:solidFill>
                  <a:srgbClr val="244882"/>
                </a:solidFill>
              </a:rPr>
              <a:t>Loc</a:t>
            </a:r>
            <a:endParaRPr lang="en-US" sz="1200" i="1" dirty="0">
              <a:solidFill>
                <a:srgbClr val="244882"/>
              </a:solidFill>
            </a:endParaRPr>
          </a:p>
        </p:txBody>
      </p:sp>
      <p:sp>
        <p:nvSpPr>
          <p:cNvPr id="10" name="Text Box 189"/>
          <p:cNvSpPr txBox="1">
            <a:spLocks noChangeArrowheads="1"/>
          </p:cNvSpPr>
          <p:nvPr userDrawn="1"/>
        </p:nvSpPr>
        <p:spPr bwMode="auto">
          <a:xfrm rot="16200000">
            <a:off x="-1326008" y="4882709"/>
            <a:ext cx="2975868" cy="16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/>
          <a:lstStyle/>
          <a:p>
            <a:pPr>
              <a:spcBef>
                <a:spcPct val="50000"/>
              </a:spcBef>
            </a:pPr>
            <a:r>
              <a:rPr lang="fr-FR" sz="800" b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© 2014 – </a:t>
            </a:r>
            <a:r>
              <a:rPr lang="fr-FR" sz="80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Petrovietnam</a:t>
            </a:r>
            <a:r>
              <a:rPr lang="fr-FR" sz="8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fr-FR" sz="800" baseline="0" dirty="0" err="1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University</a:t>
            </a:r>
            <a:r>
              <a:rPr lang="fr-FR" sz="800" baseline="0" dirty="0">
                <a:solidFill>
                  <a:schemeClr val="tx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 (PVU)</a:t>
            </a:r>
            <a:endParaRPr lang="fr-FR" sz="800" b="0" dirty="0">
              <a:solidFill>
                <a:schemeClr val="tx1">
                  <a:lumMod val="60000"/>
                  <a:lumOff val="40000"/>
                </a:schemeClr>
              </a:solidFill>
              <a:latin typeface="Arial" panose="020B0604020202020204" pitchFamily="34" charset="0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1" r:id="rId2"/>
    <p:sldLayoutId id="2147483714" r:id="rId3"/>
    <p:sldLayoutId id="2147483712" r:id="rId4"/>
  </p:sldLayoutIdLst>
  <p:transition spd="slow" advClick="0">
    <p:circle/>
  </p:transition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 kern="1200">
          <a:solidFill>
            <a:srgbClr val="24488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244882"/>
          </a:solidFill>
          <a:latin typeface="Tahom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244882"/>
          </a:solidFill>
          <a:latin typeface="Tahom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244882"/>
          </a:solidFill>
          <a:latin typeface="Tahom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244882"/>
          </a:solidFill>
          <a:latin typeface="Tahoma" panose="020B0604030504040204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ahoma" panose="020B0604030504040204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ahoma" panose="020B0604030504040204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ahoma" panose="020B0604030504040204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Tahoma" panose="020B0604030504040204" pitchFamily="34" charset="0"/>
        </a:defRPr>
      </a:lvl9pPr>
    </p:titleStyle>
    <p:bodyStyle>
      <a:lvl1pPr marL="347663" indent="-347663" algn="l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rgbClr val="A50021"/>
        </a:buClr>
        <a:buSzPct val="90000"/>
        <a:buFont typeface="Wingdings" pitchFamily="2" charset="2"/>
        <a:buChar char="v"/>
        <a:defRPr sz="2800" kern="1200">
          <a:solidFill>
            <a:srgbClr val="003366"/>
          </a:solidFill>
          <a:latin typeface="+mn-lt"/>
          <a:ea typeface="+mn-ea"/>
          <a:cs typeface="+mn-cs"/>
        </a:defRPr>
      </a:lvl1pPr>
      <a:lvl2pPr marL="682625" indent="-220663" algn="just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rgbClr val="A50021"/>
        </a:buClr>
        <a:buFont typeface="Wingdings" pitchFamily="2" charset="2"/>
        <a:buChar char="§"/>
        <a:defRPr sz="2400" kern="1200">
          <a:solidFill>
            <a:srgbClr val="003366"/>
          </a:solidFill>
          <a:latin typeface="+mn-lt"/>
          <a:ea typeface="+mn-ea"/>
          <a:cs typeface="+mn-cs"/>
        </a:defRPr>
      </a:lvl2pPr>
      <a:lvl3pPr marL="1030288" indent="-233363" algn="just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rgbClr val="A50021"/>
        </a:buClr>
        <a:buSzPct val="80000"/>
        <a:buFont typeface="Arial" charset="0"/>
        <a:buChar char="−"/>
        <a:defRPr sz="2000" kern="1200">
          <a:solidFill>
            <a:srgbClr val="003366"/>
          </a:solidFill>
          <a:latin typeface="+mn-lt"/>
          <a:ea typeface="+mn-ea"/>
          <a:cs typeface="+mn-cs"/>
        </a:defRPr>
      </a:lvl3pPr>
      <a:lvl4pPr marL="1481138" indent="-284163" algn="just" rtl="0" eaLnBrk="1" fontAlgn="base" hangingPunct="1">
        <a:lnSpc>
          <a:spcPct val="120000"/>
        </a:lnSpc>
        <a:spcBef>
          <a:spcPct val="0"/>
        </a:spcBef>
        <a:spcAft>
          <a:spcPts val="600"/>
        </a:spcAft>
        <a:buClr>
          <a:srgbClr val="A50021"/>
        </a:buClr>
        <a:buSzPct val="80000"/>
        <a:buFont typeface="Wingdings" pitchFamily="2" charset="2"/>
        <a:buChar char="ü"/>
        <a:defRPr sz="2000" kern="1200">
          <a:solidFill>
            <a:srgbClr val="003366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663300"/>
        </a:buClr>
        <a:buChar char="»"/>
        <a:defRPr sz="1600" kern="1200">
          <a:solidFill>
            <a:schemeClr val="tx1"/>
          </a:solidFill>
          <a:latin typeface="Arial Unicode MS" panose="020B0604020202020204" pitchFamily="34" charset="-128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>
          <a:xfrm>
            <a:off x="457200" y="3124200"/>
            <a:ext cx="7981950" cy="137160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ts val="3600"/>
              </a:spcBef>
            </a:pPr>
            <a:r>
              <a:rPr lang="en-US" dirty="0"/>
              <a:t>ỨNG DỤNG MỘT SỐ THUẬT TOÁN TRÍ TUỆ NHÂN TẠO TRONG DỰ BÁO KHAI THÁC DẦU KHÍ</a:t>
            </a:r>
            <a:endParaRPr lang="en-US" b="0" dirty="0">
              <a:solidFill>
                <a:srgbClr val="0000CC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AF2F8C-0639-8D4E-8726-0B350F5BEDA3}"/>
              </a:ext>
            </a:extLst>
          </p:cNvPr>
          <p:cNvSpPr txBox="1">
            <a:spLocks/>
          </p:cNvSpPr>
          <p:nvPr/>
        </p:nvSpPr>
        <p:spPr bwMode="auto">
          <a:xfrm>
            <a:off x="142875" y="1497206"/>
            <a:ext cx="8801100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 kern="1200">
                <a:solidFill>
                  <a:srgbClr val="24488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44882"/>
                </a:solidFill>
                <a:latin typeface="Tahoma" panose="020B0604030504040204" pitchFamily="34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44882"/>
                </a:solidFill>
                <a:latin typeface="Tahoma" panose="020B0604030504040204" pitchFamily="34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44882"/>
                </a:solidFill>
                <a:latin typeface="Tahoma" panose="020B0604030504040204" pitchFamily="34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44882"/>
                </a:solidFill>
                <a:latin typeface="Tahoma" panose="020B0604030504040204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anose="020B0604030504040204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anose="020B0604030504040204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anose="020B0604030504040204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ahoma" panose="020B0604030504040204" pitchFamily="34" charset="0"/>
              </a:defRPr>
            </a:lvl9pPr>
          </a:lstStyle>
          <a:p>
            <a:pPr>
              <a:lnSpc>
                <a:spcPct val="110000"/>
              </a:lnSpc>
              <a:spcBef>
                <a:spcPts val="3600"/>
              </a:spcBef>
            </a:pPr>
            <a:r>
              <a:rPr lang="en-US" sz="3900" dirty="0">
                <a:solidFill>
                  <a:srgbClr val="0087CB"/>
                </a:solidFill>
              </a:rPr>
              <a:t>BÁO CÁO ĐỒ ÁN TỐT NGHIỆP</a:t>
            </a:r>
            <a:endParaRPr lang="en-US" sz="3900" dirty="0"/>
          </a:p>
        </p:txBody>
      </p:sp>
      <p:sp>
        <p:nvSpPr>
          <p:cNvPr id="5" name="Text Box 20">
            <a:extLst>
              <a:ext uri="{FF2B5EF4-FFF2-40B4-BE49-F238E27FC236}">
                <a16:creationId xmlns:a16="http://schemas.microsoft.com/office/drawing/2014/main" id="{231DB194-BBBC-774C-85DE-65CFE233DC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334000"/>
            <a:ext cx="5791200" cy="1025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tabLst>
                <a:tab pos="914400" algn="l"/>
                <a:tab pos="1081088" algn="l"/>
              </a:tabLst>
            </a:pPr>
            <a:r>
              <a:rPr lang="en-US" dirty="0">
                <a:solidFill>
                  <a:srgbClr val="244882"/>
                </a:solidFill>
              </a:rPr>
              <a:t>GVHD: 	TS. </a:t>
            </a:r>
            <a:r>
              <a:rPr lang="en-US" dirty="0" err="1">
                <a:solidFill>
                  <a:srgbClr val="244882"/>
                </a:solidFill>
              </a:rPr>
              <a:t>Nguyễn</a:t>
            </a:r>
            <a:r>
              <a:rPr lang="en-US" dirty="0">
                <a:solidFill>
                  <a:srgbClr val="244882"/>
                </a:solidFill>
              </a:rPr>
              <a:t> </a:t>
            </a:r>
            <a:r>
              <a:rPr lang="en-US" dirty="0" err="1">
                <a:solidFill>
                  <a:srgbClr val="244882"/>
                </a:solidFill>
              </a:rPr>
              <a:t>Văn</a:t>
            </a:r>
            <a:r>
              <a:rPr lang="en-US" dirty="0">
                <a:solidFill>
                  <a:srgbClr val="244882"/>
                </a:solidFill>
              </a:rPr>
              <a:t> </a:t>
            </a:r>
            <a:r>
              <a:rPr lang="en-US" dirty="0" err="1">
                <a:solidFill>
                  <a:srgbClr val="244882"/>
                </a:solidFill>
              </a:rPr>
              <a:t>Hùng</a:t>
            </a:r>
            <a:endParaRPr lang="en-US" dirty="0">
              <a:solidFill>
                <a:srgbClr val="244882"/>
              </a:solidFill>
            </a:endParaRP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tabLst>
                <a:tab pos="914400" algn="l"/>
                <a:tab pos="1081088" algn="l"/>
              </a:tabLst>
            </a:pPr>
            <a:r>
              <a:rPr lang="en-US" dirty="0">
                <a:solidFill>
                  <a:srgbClr val="244882"/>
                </a:solidFill>
              </a:rPr>
              <a:t>	</a:t>
            </a:r>
            <a:r>
              <a:rPr lang="en-US" dirty="0" err="1">
                <a:solidFill>
                  <a:srgbClr val="244882"/>
                </a:solidFill>
              </a:rPr>
              <a:t>ThS</a:t>
            </a:r>
            <a:r>
              <a:rPr lang="en-US" dirty="0">
                <a:solidFill>
                  <a:srgbClr val="244882"/>
                </a:solidFill>
              </a:rPr>
              <a:t>. </a:t>
            </a:r>
            <a:r>
              <a:rPr lang="en-US" dirty="0" err="1">
                <a:solidFill>
                  <a:srgbClr val="244882"/>
                </a:solidFill>
              </a:rPr>
              <a:t>Lương</a:t>
            </a:r>
            <a:r>
              <a:rPr lang="en-US" dirty="0">
                <a:solidFill>
                  <a:srgbClr val="244882"/>
                </a:solidFill>
              </a:rPr>
              <a:t> </a:t>
            </a:r>
            <a:r>
              <a:rPr lang="en-US" dirty="0" err="1">
                <a:solidFill>
                  <a:srgbClr val="244882"/>
                </a:solidFill>
              </a:rPr>
              <a:t>Hải</a:t>
            </a:r>
            <a:r>
              <a:rPr lang="en-US" dirty="0">
                <a:solidFill>
                  <a:srgbClr val="244882"/>
                </a:solidFill>
              </a:rPr>
              <a:t> Linh</a:t>
            </a:r>
          </a:p>
          <a:p>
            <a:pPr eaLnBrk="1" hangingPunct="1">
              <a:spcBef>
                <a:spcPts val="200"/>
              </a:spcBef>
              <a:spcAft>
                <a:spcPts val="200"/>
              </a:spcAft>
              <a:tabLst>
                <a:tab pos="914400" algn="l"/>
                <a:tab pos="1081088" algn="l"/>
              </a:tabLst>
            </a:pPr>
            <a:endParaRPr lang="en-US" dirty="0">
              <a:solidFill>
                <a:srgbClr val="244882"/>
              </a:solidFill>
            </a:endParaRP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19E0D77A-43C4-EB4F-88EF-05B0F98E5C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5358269"/>
            <a:ext cx="5791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spcBef>
                <a:spcPts val="200"/>
              </a:spcBef>
              <a:spcAft>
                <a:spcPts val="200"/>
              </a:spcAft>
              <a:tabLst>
                <a:tab pos="914400" algn="l"/>
                <a:tab pos="1081088" algn="l"/>
              </a:tabLst>
            </a:pPr>
            <a:r>
              <a:rPr lang="en-US" dirty="0">
                <a:solidFill>
                  <a:srgbClr val="244882"/>
                </a:solidFill>
              </a:rPr>
              <a:t>SVTH: </a:t>
            </a:r>
            <a:r>
              <a:rPr lang="en-US" dirty="0" err="1">
                <a:solidFill>
                  <a:srgbClr val="244882"/>
                </a:solidFill>
              </a:rPr>
              <a:t>Lương</a:t>
            </a:r>
            <a:r>
              <a:rPr lang="en-US" dirty="0">
                <a:solidFill>
                  <a:srgbClr val="244882"/>
                </a:solidFill>
              </a:rPr>
              <a:t> </a:t>
            </a:r>
            <a:r>
              <a:rPr lang="en-US" dirty="0" err="1">
                <a:solidFill>
                  <a:srgbClr val="244882"/>
                </a:solidFill>
              </a:rPr>
              <a:t>Khánh</a:t>
            </a:r>
            <a:r>
              <a:rPr lang="en-US" dirty="0">
                <a:solidFill>
                  <a:srgbClr val="244882"/>
                </a:solidFill>
              </a:rPr>
              <a:t> </a:t>
            </a:r>
            <a:r>
              <a:rPr lang="en-US" dirty="0" err="1">
                <a:solidFill>
                  <a:srgbClr val="244882"/>
                </a:solidFill>
              </a:rPr>
              <a:t>Lộc</a:t>
            </a:r>
            <a:endParaRPr lang="en-US" dirty="0">
              <a:solidFill>
                <a:srgbClr val="24488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0B4C7-F3C6-2842-B9EF-654256680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628C5F3-91E1-344B-A5D5-74D6BCEA9A7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03157284"/>
              </p:ext>
            </p:extLst>
          </p:nvPr>
        </p:nvGraphicFramePr>
        <p:xfrm>
          <a:off x="377829" y="1066800"/>
          <a:ext cx="8504238" cy="5339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36571">
                  <a:extLst>
                    <a:ext uri="{9D8B030D-6E8A-4147-A177-3AD203B41FA5}">
                      <a16:colId xmlns:a16="http://schemas.microsoft.com/office/drawing/2014/main" val="2881394880"/>
                    </a:ext>
                  </a:extLst>
                </a:gridCol>
                <a:gridCol w="2298175">
                  <a:extLst>
                    <a:ext uri="{9D8B030D-6E8A-4147-A177-3AD203B41FA5}">
                      <a16:colId xmlns:a16="http://schemas.microsoft.com/office/drawing/2014/main" val="1376342283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2327141073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3913357788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1758213789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32301727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No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Model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Validation Score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Validation Error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Test Score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Test Error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2038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Linear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0.82132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0.00598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0.80275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0.00609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294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Ridge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0.8257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0.00583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0.78125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0.00676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64216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 err="1">
                          <a:effectLst/>
                        </a:rPr>
                        <a:t>KNeighbors</a:t>
                      </a:r>
                      <a:r>
                        <a:rPr lang="en-US" sz="1500" dirty="0">
                          <a:effectLst/>
                        </a:rPr>
                        <a:t>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0.9218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0.00262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0.95795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0.00130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8748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Support Vector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0.8556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0.00483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0.84564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0.00477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40236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Decision Tree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0.94392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0.001876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0.95973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0.00124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08525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Random Forest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0.9687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0.00138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0.9585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0.00128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419519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Extra Tree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0.9569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0.00144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0.96031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0.00123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05728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AdaBoost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0.90031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0.00334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0.90247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0.00301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4826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Gradient Boosting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0.9554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0.00149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0.9597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0.00124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221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XgBoost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0.92087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0.00265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0.93438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0.00203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5008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LightGBM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0.89392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0.00355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0.93392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0.00204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243832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D73F5-E5D1-644B-A5E6-6EB282AD2D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35583-429C-8040-8C44-9338260AC8A7}"/>
              </a:ext>
            </a:extLst>
          </p:cNvPr>
          <p:cNvSpPr txBox="1"/>
          <p:nvPr/>
        </p:nvSpPr>
        <p:spPr>
          <a:xfrm>
            <a:off x="2666303" y="649288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1: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516925B-6392-6547-9E24-C69EB5D5AA13}"/>
              </a:ext>
            </a:extLst>
          </p:cNvPr>
          <p:cNvSpPr/>
          <p:nvPr/>
        </p:nvSpPr>
        <p:spPr bwMode="auto">
          <a:xfrm>
            <a:off x="187060" y="3276600"/>
            <a:ext cx="8737170" cy="2438400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7278942"/>
      </p:ext>
    </p:extLst>
  </p:cSld>
  <p:clrMapOvr>
    <a:masterClrMapping/>
  </p:clrMapOvr>
  <p:transition spd="slow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9EFED-D93E-F441-9546-A8CABC341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45982888-2D0A-8145-9B9D-7663A99969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89961674"/>
              </p:ext>
            </p:extLst>
          </p:nvPr>
        </p:nvGraphicFramePr>
        <p:xfrm>
          <a:off x="377833" y="1123580"/>
          <a:ext cx="8504235" cy="2631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71512">
                  <a:extLst>
                    <a:ext uri="{9D8B030D-6E8A-4147-A177-3AD203B41FA5}">
                      <a16:colId xmlns:a16="http://schemas.microsoft.com/office/drawing/2014/main" val="1980654104"/>
                    </a:ext>
                  </a:extLst>
                </a:gridCol>
                <a:gridCol w="2730182">
                  <a:extLst>
                    <a:ext uri="{9D8B030D-6E8A-4147-A177-3AD203B41FA5}">
                      <a16:colId xmlns:a16="http://schemas.microsoft.com/office/drawing/2014/main" val="2361578677"/>
                    </a:ext>
                  </a:extLst>
                </a:gridCol>
                <a:gridCol w="1700847">
                  <a:extLst>
                    <a:ext uri="{9D8B030D-6E8A-4147-A177-3AD203B41FA5}">
                      <a16:colId xmlns:a16="http://schemas.microsoft.com/office/drawing/2014/main" val="1813033633"/>
                    </a:ext>
                  </a:extLst>
                </a:gridCol>
                <a:gridCol w="1700847">
                  <a:extLst>
                    <a:ext uri="{9D8B030D-6E8A-4147-A177-3AD203B41FA5}">
                      <a16:colId xmlns:a16="http://schemas.microsoft.com/office/drawing/2014/main" val="3537702093"/>
                    </a:ext>
                  </a:extLst>
                </a:gridCol>
                <a:gridCol w="1700847">
                  <a:extLst>
                    <a:ext uri="{9D8B030D-6E8A-4147-A177-3AD203B41FA5}">
                      <a16:colId xmlns:a16="http://schemas.microsoft.com/office/drawing/2014/main" val="3281131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No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Model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Pearson correlation (oil)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Pearson correlation (gas)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Pearson correlation (water)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366368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Extreme Gradient Boosting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0.96667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0.96895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0.8988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471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Decision Tree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0.9798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0.9596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0.8970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72846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Random Forest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0.97927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0.9757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0.9161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31264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Gradient Boosting Machine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0.96689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0.9745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942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Extra Tree Regression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0.98065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0.98205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0.9351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3340506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2EF91B-626E-E341-8601-0F0E7A1275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B85F0E1-2B52-824C-8E35-049F86EA24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56" y="3810000"/>
            <a:ext cx="4570244" cy="2590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B898B-814C-7B49-A320-96A348F88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850" y="3979038"/>
            <a:ext cx="5205219" cy="23455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BA42643-FB23-0049-A26D-FEB82EEF1674}"/>
              </a:ext>
            </a:extLst>
          </p:cNvPr>
          <p:cNvSpPr txBox="1"/>
          <p:nvPr/>
        </p:nvSpPr>
        <p:spPr>
          <a:xfrm>
            <a:off x="2296619" y="669729"/>
            <a:ext cx="4977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2: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5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nhất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940940"/>
      </p:ext>
    </p:extLst>
  </p:cSld>
  <p:clrMapOvr>
    <a:masterClrMapping/>
  </p:clrMapOvr>
  <p:transition spd="slow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8A8E1-E575-F14B-8603-A37AA22BA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4.1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F11FB-635A-AB4A-B466-CC9DFFFCEA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41589C-02AC-B74B-B6D4-090F680500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467" y="1219200"/>
            <a:ext cx="4053210" cy="24799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05DC716-0A04-3145-B068-DDEF7D53C0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1" y="3613530"/>
            <a:ext cx="4088763" cy="2533255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01C52F28-2745-6B4A-A745-5D08B37F55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169161"/>
            <a:ext cx="4133206" cy="2444369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29387D6-6DFF-AD48-B3D2-5A3594CF7C0E}"/>
              </a:ext>
            </a:extLst>
          </p:cNvPr>
          <p:cNvSpPr txBox="1"/>
          <p:nvPr/>
        </p:nvSpPr>
        <p:spPr>
          <a:xfrm>
            <a:off x="2072066" y="6148379"/>
            <a:ext cx="4705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4: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cross-validation</a:t>
            </a:r>
          </a:p>
        </p:txBody>
      </p:sp>
    </p:spTree>
    <p:extLst>
      <p:ext uri="{BB962C8B-B14F-4D97-AF65-F5344CB8AC3E}">
        <p14:creationId xmlns:p14="http://schemas.microsoft.com/office/powerpoint/2010/main" val="4150441558"/>
      </p:ext>
    </p:extLst>
  </p:cSld>
  <p:clrMapOvr>
    <a:masterClrMapping/>
  </p:clrMapOvr>
  <p:transition spd="slow" advClick="0"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6390-041E-CF4C-BD83-156716F657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42863"/>
            <a:ext cx="8040510" cy="692151"/>
          </a:xfrm>
        </p:spPr>
        <p:txBody>
          <a:bodyPr/>
          <a:lstStyle/>
          <a:p>
            <a:r>
              <a:rPr lang="en-US" dirty="0"/>
              <a:t>4.2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”shallow </a:t>
            </a:r>
            <a:r>
              <a:rPr lang="en-US" dirty="0" err="1"/>
              <a:t>và</a:t>
            </a:r>
            <a:r>
              <a:rPr lang="en-US" dirty="0"/>
              <a:t> deep”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FF899EE7-1358-D444-BE97-388E58E742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2725554"/>
              </p:ext>
            </p:extLst>
          </p:nvPr>
        </p:nvGraphicFramePr>
        <p:xfrm>
          <a:off x="506121" y="1600200"/>
          <a:ext cx="8215366" cy="4267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728428">
                  <a:extLst>
                    <a:ext uri="{9D8B030D-6E8A-4147-A177-3AD203B41FA5}">
                      <a16:colId xmlns:a16="http://schemas.microsoft.com/office/drawing/2014/main" val="2186715673"/>
                    </a:ext>
                  </a:extLst>
                </a:gridCol>
                <a:gridCol w="1247823">
                  <a:extLst>
                    <a:ext uri="{9D8B030D-6E8A-4147-A177-3AD203B41FA5}">
                      <a16:colId xmlns:a16="http://schemas.microsoft.com/office/drawing/2014/main" val="1156259732"/>
                    </a:ext>
                  </a:extLst>
                </a:gridCol>
                <a:gridCol w="1247823">
                  <a:extLst>
                    <a:ext uri="{9D8B030D-6E8A-4147-A177-3AD203B41FA5}">
                      <a16:colId xmlns:a16="http://schemas.microsoft.com/office/drawing/2014/main" val="961129558"/>
                    </a:ext>
                  </a:extLst>
                </a:gridCol>
                <a:gridCol w="1247823">
                  <a:extLst>
                    <a:ext uri="{9D8B030D-6E8A-4147-A177-3AD203B41FA5}">
                      <a16:colId xmlns:a16="http://schemas.microsoft.com/office/drawing/2014/main" val="1613467"/>
                    </a:ext>
                  </a:extLst>
                </a:gridCol>
                <a:gridCol w="1247823">
                  <a:extLst>
                    <a:ext uri="{9D8B030D-6E8A-4147-A177-3AD203B41FA5}">
                      <a16:colId xmlns:a16="http://schemas.microsoft.com/office/drawing/2014/main" val="725707329"/>
                    </a:ext>
                  </a:extLst>
                </a:gridCol>
                <a:gridCol w="1247823">
                  <a:extLst>
                    <a:ext uri="{9D8B030D-6E8A-4147-A177-3AD203B41FA5}">
                      <a16:colId xmlns:a16="http://schemas.microsoft.com/office/drawing/2014/main" val="1388130535"/>
                    </a:ext>
                  </a:extLst>
                </a:gridCol>
                <a:gridCol w="1247823">
                  <a:extLst>
                    <a:ext uri="{9D8B030D-6E8A-4147-A177-3AD203B41FA5}">
                      <a16:colId xmlns:a16="http://schemas.microsoft.com/office/drawing/2014/main" val="22421069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Type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Model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Validation Score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Validation Error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Test Score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Test Error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Pearson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947101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Dầu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Shallow neural networks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0.8563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0.0048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0.8426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0.00486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0.9225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603386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Deep neural networks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0.9492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0.001568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0.94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0.00199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0.9798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273611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Khí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Shallow Neural Networks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0.6826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0.0101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0.6068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0.00948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0.9372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01864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Deep Neural Networks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0.7824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0.00551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0.7767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0.00574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0.9711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8022977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dirty="0" err="1">
                          <a:effectLst/>
                        </a:rPr>
                        <a:t>Nước</a:t>
                      </a:r>
                      <a:endParaRPr lang="en-US" sz="140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Shallow Neural Networks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0.6826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0.0101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0.6068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0.00948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0.8314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16054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Deep Neural Networks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>
                          <a:effectLst/>
                        </a:rPr>
                        <a:t>0.7824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0.00551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0.7767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effectLst/>
                        </a:rPr>
                        <a:t>0.00574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effectLst/>
                        </a:rPr>
                        <a:t>0.9014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3932928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C8D4DF-9B64-8D47-B0ED-61382F0DB9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DA886DA-95E5-E641-BB9D-A5533D60B2F0}"/>
              </a:ext>
            </a:extLst>
          </p:cNvPr>
          <p:cNvSpPr/>
          <p:nvPr/>
        </p:nvSpPr>
        <p:spPr>
          <a:xfrm>
            <a:off x="1162958" y="1087522"/>
            <a:ext cx="66477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3: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ron</a:t>
            </a:r>
            <a:r>
              <a:rPr lang="en-US" dirty="0"/>
              <a:t> ”shallow” </a:t>
            </a:r>
            <a:r>
              <a:rPr lang="en-US" dirty="0" err="1"/>
              <a:t>và</a:t>
            </a:r>
            <a:r>
              <a:rPr lang="en-US" dirty="0"/>
              <a:t> ”deep”</a:t>
            </a:r>
          </a:p>
        </p:txBody>
      </p:sp>
    </p:spTree>
    <p:extLst>
      <p:ext uri="{BB962C8B-B14F-4D97-AF65-F5344CB8AC3E}">
        <p14:creationId xmlns:p14="http://schemas.microsoft.com/office/powerpoint/2010/main" val="3169454356"/>
      </p:ext>
    </p:extLst>
  </p:cSld>
  <p:clrMapOvr>
    <a:masterClrMapping/>
  </p:clrMapOvr>
  <p:transition spd="slow" advClick="0"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215A5-2619-064B-BB02-0D155B8D3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42863"/>
            <a:ext cx="8458200" cy="692151"/>
          </a:xfrm>
        </p:spPr>
        <p:txBody>
          <a:bodyPr/>
          <a:lstStyle/>
          <a:p>
            <a:r>
              <a:rPr lang="en-US" dirty="0"/>
              <a:t>4.2 </a:t>
            </a:r>
            <a:r>
              <a:rPr lang="en-US" dirty="0" err="1"/>
              <a:t>Mạng</a:t>
            </a:r>
            <a:r>
              <a:rPr lang="en-US" dirty="0"/>
              <a:t> shallow </a:t>
            </a:r>
            <a:r>
              <a:rPr lang="en-US" dirty="0" err="1"/>
              <a:t>và</a:t>
            </a:r>
            <a:r>
              <a:rPr lang="en-US" dirty="0"/>
              <a:t> deep neural nets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0D45C-2A76-A342-B8C3-FB067EF008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C453F4-D94F-CD49-A41F-EC16F5ED4B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0" y="1143002"/>
            <a:ext cx="8504237" cy="20703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47CFFE-11DB-CE4B-B97F-8EAFBD660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1400"/>
            <a:ext cx="9144000" cy="2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128D08-05B7-674B-B991-1FFA68372A33}"/>
              </a:ext>
            </a:extLst>
          </p:cNvPr>
          <p:cNvSpPr txBox="1"/>
          <p:nvPr/>
        </p:nvSpPr>
        <p:spPr>
          <a:xfrm>
            <a:off x="2438400" y="6023646"/>
            <a:ext cx="5809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5+6: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shallow </a:t>
            </a:r>
            <a:r>
              <a:rPr lang="en-US" dirty="0" err="1"/>
              <a:t>và</a:t>
            </a:r>
            <a:r>
              <a:rPr lang="en-US" dirty="0"/>
              <a:t> deep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FC433C-6B3F-134A-B3E4-2F572E56911A}"/>
              </a:ext>
            </a:extLst>
          </p:cNvPr>
          <p:cNvSpPr txBox="1"/>
          <p:nvPr/>
        </p:nvSpPr>
        <p:spPr>
          <a:xfrm>
            <a:off x="2764837" y="847626"/>
            <a:ext cx="361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Mạng</a:t>
            </a:r>
            <a:r>
              <a:rPr lang="en-US" dirty="0"/>
              <a:t> neural network </a:t>
            </a:r>
            <a:r>
              <a:rPr lang="en-US" dirty="0" err="1"/>
              <a:t>với</a:t>
            </a:r>
            <a:r>
              <a:rPr lang="en-US" dirty="0"/>
              <a:t> 1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ẩn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070EDD-C76D-814F-ACA8-ECE93CEF6F53}"/>
              </a:ext>
            </a:extLst>
          </p:cNvPr>
          <p:cNvSpPr txBox="1"/>
          <p:nvPr/>
        </p:nvSpPr>
        <p:spPr>
          <a:xfrm>
            <a:off x="2764837" y="3289872"/>
            <a:ext cx="3614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Mạng</a:t>
            </a:r>
            <a:r>
              <a:rPr lang="en-US" dirty="0"/>
              <a:t> neural network </a:t>
            </a:r>
            <a:r>
              <a:rPr lang="en-US" dirty="0" err="1"/>
              <a:t>với</a:t>
            </a:r>
            <a:r>
              <a:rPr lang="en-US" dirty="0"/>
              <a:t> 3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ẩn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622158"/>
      </p:ext>
    </p:extLst>
  </p:cSld>
  <p:clrMapOvr>
    <a:masterClrMapping/>
  </p:clrMapOvr>
  <p:transition spd="slow" advClick="0">
    <p:circl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46280-C1DA-D94B-8C96-8F6D06C9C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4.3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ron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</a:t>
            </a:r>
            <a:r>
              <a:rPr lang="en-US" dirty="0" err="1"/>
              <a:t>quy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D2B0CB3-8239-7447-A770-AF12686EC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1" y="851413"/>
            <a:ext cx="8504237" cy="1890789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0E59A-7B58-C947-9D72-FFEA7D5C1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41A9AA8-2591-BA47-826D-21EEE89EC7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21029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2A44428-1D9E-014C-92EE-AB1CE6A625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6226"/>
            <a:ext cx="9144000" cy="20008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DF7C73E-9BA7-B24A-A2ED-E305A02D80A4}"/>
              </a:ext>
            </a:extLst>
          </p:cNvPr>
          <p:cNvSpPr txBox="1"/>
          <p:nvPr/>
        </p:nvSpPr>
        <p:spPr>
          <a:xfrm>
            <a:off x="1130281" y="6075550"/>
            <a:ext cx="7582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7+8+9: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lương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ron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qui</a:t>
            </a:r>
          </a:p>
        </p:txBody>
      </p:sp>
    </p:spTree>
    <p:extLst>
      <p:ext uri="{BB962C8B-B14F-4D97-AF65-F5344CB8AC3E}">
        <p14:creationId xmlns:p14="http://schemas.microsoft.com/office/powerpoint/2010/main" val="816768059"/>
      </p:ext>
    </p:extLst>
  </p:cSld>
  <p:clrMapOvr>
    <a:masterClrMapping/>
  </p:clrMapOvr>
  <p:transition spd="slow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B9E9C-914F-5842-8251-93C468E74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912"/>
            <a:ext cx="9220200" cy="692151"/>
          </a:xfrm>
        </p:spPr>
        <p:txBody>
          <a:bodyPr/>
          <a:lstStyle/>
          <a:p>
            <a:r>
              <a:rPr lang="en-US" dirty="0"/>
              <a:t>4.4 So </a:t>
            </a:r>
            <a:r>
              <a:rPr lang="en-US" dirty="0" err="1"/>
              <a:t>sánh</a:t>
            </a:r>
            <a:r>
              <a:rPr lang="en-US" dirty="0"/>
              <a:t> LSTM </a:t>
            </a:r>
            <a:r>
              <a:rPr lang="en-US" dirty="0" err="1"/>
              <a:t>và</a:t>
            </a:r>
            <a:r>
              <a:rPr lang="en-US" dirty="0"/>
              <a:t> DCA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6CB8-0061-9147-9F43-B060FCE9A7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D3809A-9F3C-8741-8D57-F14B5CB68994}"/>
              </a:ext>
            </a:extLst>
          </p:cNvPr>
          <p:cNvSpPr txBox="1"/>
          <p:nvPr/>
        </p:nvSpPr>
        <p:spPr>
          <a:xfrm>
            <a:off x="2438399" y="4478599"/>
            <a:ext cx="465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10: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F14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4E99AD0-77E9-CB4B-A7C3-9A90EFBF85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91" y="740137"/>
            <a:ext cx="6626225" cy="3716664"/>
          </a:xfr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6B6F2A1-64C3-C442-8B17-306037296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588274"/>
              </p:ext>
            </p:extLst>
          </p:nvPr>
        </p:nvGraphicFramePr>
        <p:xfrm>
          <a:off x="1497101" y="5029200"/>
          <a:ext cx="6096000" cy="1112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18504297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25545726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4177207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3546899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041352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DCA 357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DCA 360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DCA 394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DCA 705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6865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Time (days)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357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360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394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705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7909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D values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0.00172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0.0017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>
                          <a:effectLst/>
                        </a:rPr>
                        <a:t>0.0031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effectLst/>
                        </a:rPr>
                        <a:t>0.0021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174497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5D61586D-2095-014A-8576-4E5677BBB0E1}"/>
              </a:ext>
            </a:extLst>
          </p:cNvPr>
          <p:cNvSpPr txBox="1"/>
          <p:nvPr/>
        </p:nvSpPr>
        <p:spPr>
          <a:xfrm>
            <a:off x="2282174" y="6138323"/>
            <a:ext cx="5046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4: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lương</a:t>
            </a:r>
            <a:r>
              <a:rPr lang="en-US" dirty="0"/>
              <a:t> D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ngày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539685"/>
      </p:ext>
    </p:extLst>
  </p:cSld>
  <p:clrMapOvr>
    <a:masterClrMapping/>
  </p:clrMapOvr>
  <p:transition spd="slow" advClick="0"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A9861-71F0-364D-8180-665B94EC1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4.4 So </a:t>
            </a:r>
            <a:r>
              <a:rPr lang="en-US" dirty="0" err="1"/>
              <a:t>sánh</a:t>
            </a:r>
            <a:r>
              <a:rPr lang="en-US" dirty="0"/>
              <a:t> LSTM </a:t>
            </a:r>
            <a:r>
              <a:rPr lang="en-US" dirty="0" err="1"/>
              <a:t>và</a:t>
            </a:r>
            <a:r>
              <a:rPr lang="en-US" dirty="0"/>
              <a:t> DCA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C7D692-122B-E54D-9316-523624B455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49287"/>
            <a:ext cx="7755737" cy="392535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7B8B1-1924-1841-81F9-AE8C350B8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385DD73-F268-F84C-A46D-EA732FB863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142113"/>
              </p:ext>
            </p:extLst>
          </p:nvPr>
        </p:nvGraphicFramePr>
        <p:xfrm>
          <a:off x="1287049" y="4800600"/>
          <a:ext cx="6857998" cy="137667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9714">
                  <a:extLst>
                    <a:ext uri="{9D8B030D-6E8A-4147-A177-3AD203B41FA5}">
                      <a16:colId xmlns:a16="http://schemas.microsoft.com/office/drawing/2014/main" val="1275156682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2689753279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447596305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1876137853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3719379531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4025235339"/>
                    </a:ext>
                  </a:extLst>
                </a:gridCol>
                <a:gridCol w="979714">
                  <a:extLst>
                    <a:ext uri="{9D8B030D-6E8A-4147-A177-3AD203B41FA5}">
                      <a16:colId xmlns:a16="http://schemas.microsoft.com/office/drawing/2014/main" val="656610034"/>
                    </a:ext>
                  </a:extLst>
                </a:gridCol>
              </a:tblGrid>
              <a:tr h="479838">
                <a:tc>
                  <a:txBody>
                    <a:bodyPr/>
                    <a:lstStyle/>
                    <a:p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Actual values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DCA 357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DCA 360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DCA 394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DCA 705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LSTM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0534520"/>
                  </a:ext>
                </a:extLst>
              </a:tr>
              <a:tr h="479838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Cumulative oil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101424.84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183504.591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130018.689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83019.914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171241.554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107553.954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4653580"/>
                  </a:ext>
                </a:extLst>
              </a:tr>
              <a:tr h="417002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Error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0%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80.92%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28.2%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18.15%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68.83%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6.04%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26181301"/>
                  </a:ext>
                </a:extLst>
              </a:tr>
            </a:tbl>
          </a:graphicData>
        </a:graphic>
      </p:graphicFrame>
      <p:sp>
        <p:nvSpPr>
          <p:cNvPr id="8" name="Oval 7">
            <a:extLst>
              <a:ext uri="{FF2B5EF4-FFF2-40B4-BE49-F238E27FC236}">
                <a16:creationId xmlns:a16="http://schemas.microsoft.com/office/drawing/2014/main" id="{3854CEEC-C5E2-9A40-9CE4-46169C404E98}"/>
              </a:ext>
            </a:extLst>
          </p:cNvPr>
          <p:cNvSpPr/>
          <p:nvPr/>
        </p:nvSpPr>
        <p:spPr bwMode="auto">
          <a:xfrm>
            <a:off x="7315200" y="2843665"/>
            <a:ext cx="982247" cy="52025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b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dirty="0">
              <a:ln w="57150">
                <a:solidFill>
                  <a:schemeClr val="tx1"/>
                </a:solidFill>
              </a:ln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8C8B5C-BCA7-5A43-9C90-DFA0770F68FC}"/>
              </a:ext>
            </a:extLst>
          </p:cNvPr>
          <p:cNvSpPr txBox="1"/>
          <p:nvPr/>
        </p:nvSpPr>
        <p:spPr>
          <a:xfrm>
            <a:off x="2747928" y="6177278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5: Sai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LSTM</a:t>
            </a:r>
          </a:p>
        </p:txBody>
      </p:sp>
    </p:spTree>
    <p:extLst>
      <p:ext uri="{BB962C8B-B14F-4D97-AF65-F5344CB8AC3E}">
        <p14:creationId xmlns:p14="http://schemas.microsoft.com/office/powerpoint/2010/main" val="3471524227"/>
      </p:ext>
    </p:extLst>
  </p:cSld>
  <p:clrMapOvr>
    <a:masterClrMapping/>
  </p:clrMapOvr>
  <p:transition spd="slow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D748-5D27-6C4C-BB93-83E361F6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4.5 So </a:t>
            </a:r>
            <a:r>
              <a:rPr lang="en-US" dirty="0" err="1"/>
              <a:t>sánh</a:t>
            </a:r>
            <a:r>
              <a:rPr lang="en-US" dirty="0"/>
              <a:t> LSTM </a:t>
            </a:r>
            <a:r>
              <a:rPr lang="en-US" dirty="0" err="1"/>
              <a:t>và</a:t>
            </a:r>
            <a:r>
              <a:rPr lang="en-US" dirty="0"/>
              <a:t> Eclipse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F69656A-2997-0D42-A1CE-7E8B917984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298" y="1828800"/>
            <a:ext cx="8461012" cy="357500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EF76-1237-5748-8590-0786F9852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54ACFC-A3DF-8E4E-B0E0-A3E8294BF23C}"/>
              </a:ext>
            </a:extLst>
          </p:cNvPr>
          <p:cNvSpPr txBox="1"/>
          <p:nvPr/>
        </p:nvSpPr>
        <p:spPr>
          <a:xfrm>
            <a:off x="131127" y="921670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Giếng</a:t>
            </a:r>
            <a:r>
              <a:rPr lang="en-US" dirty="0"/>
              <a:t> F14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9A654E-392E-C34A-B09E-FDEAF4D264CD}"/>
              </a:ext>
            </a:extLst>
          </p:cNvPr>
          <p:cNvSpPr txBox="1"/>
          <p:nvPr/>
        </p:nvSpPr>
        <p:spPr>
          <a:xfrm>
            <a:off x="1828800" y="5808922"/>
            <a:ext cx="590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12: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F14</a:t>
            </a:r>
          </a:p>
        </p:txBody>
      </p:sp>
    </p:spTree>
    <p:extLst>
      <p:ext uri="{BB962C8B-B14F-4D97-AF65-F5344CB8AC3E}">
        <p14:creationId xmlns:p14="http://schemas.microsoft.com/office/powerpoint/2010/main" val="763838693"/>
      </p:ext>
    </p:extLst>
  </p:cSld>
  <p:clrMapOvr>
    <a:masterClrMapping/>
  </p:clrMapOvr>
  <p:transition spd="slow" advClick="0"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A8207-38D0-2442-B8C9-A52496D52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96F82F-BC53-9445-8E9B-02820508C9E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5D8F76-C6AC-7145-B3A6-6A269ED9DE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14" y="811363"/>
            <a:ext cx="7155722" cy="28304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D7308D-37DC-544B-8A45-2ECDECEA29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14" y="3641781"/>
            <a:ext cx="6477000" cy="27204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0B8F2-48A5-444E-B207-DCA77C77961A}"/>
              </a:ext>
            </a:extLst>
          </p:cNvPr>
          <p:cNvSpPr txBox="1"/>
          <p:nvPr/>
        </p:nvSpPr>
        <p:spPr>
          <a:xfrm>
            <a:off x="1337178" y="6212768"/>
            <a:ext cx="671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13: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F14</a:t>
            </a:r>
          </a:p>
        </p:txBody>
      </p:sp>
    </p:spTree>
    <p:extLst>
      <p:ext uri="{BB962C8B-B14F-4D97-AF65-F5344CB8AC3E}">
        <p14:creationId xmlns:p14="http://schemas.microsoft.com/office/powerpoint/2010/main" val="2758198443"/>
      </p:ext>
    </p:extLst>
  </p:cSld>
  <p:clrMapOvr>
    <a:masterClrMapping/>
  </p:clrMapOvr>
  <p:transition spd="slow" advClick="0"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EC70-3E79-674D-A612-50A646132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BB71D9-7E35-AB47-9708-972225B4FE2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7407087"/>
              </p:ext>
            </p:extLst>
          </p:nvPr>
        </p:nvGraphicFramePr>
        <p:xfrm>
          <a:off x="395290" y="1066800"/>
          <a:ext cx="8504237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288DB-ED05-5E47-84CB-CA532C80D4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264127"/>
      </p:ext>
    </p:extLst>
  </p:cSld>
  <p:clrMapOvr>
    <a:masterClrMapping/>
  </p:clrMapOvr>
  <p:transition spd="slow" advClick="0">
    <p:circl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9D7DF-3B34-F547-9C78-48A69D2A9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42863"/>
            <a:ext cx="7811910" cy="692151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dồn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5 </a:t>
            </a:r>
            <a:r>
              <a:rPr lang="en-US" dirty="0" err="1"/>
              <a:t>giếng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BE7113-6FE1-8047-99B4-0A6CBA1ED7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51637C-813B-8B4C-A081-D46707E024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434" y="2836267"/>
            <a:ext cx="6869842" cy="2917131"/>
          </a:xfrm>
          <a:prstGeom prst="rect">
            <a:avLst/>
          </a:prstGeom>
        </p:spPr>
      </p:pic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20E2E674-3EA0-EC46-8ADD-FCCFBE1AC427}"/>
              </a:ext>
            </a:extLst>
          </p:cNvPr>
          <p:cNvGraphicFramePr>
            <a:graphicFrameLocks noGrp="1"/>
          </p:cNvGraphicFramePr>
          <p:nvPr>
            <p:ph idx="1"/>
            <p:extLst/>
          </p:nvPr>
        </p:nvGraphicFramePr>
        <p:xfrm>
          <a:off x="395288" y="1066800"/>
          <a:ext cx="8504238" cy="165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7373">
                  <a:extLst>
                    <a:ext uri="{9D8B030D-6E8A-4147-A177-3AD203B41FA5}">
                      <a16:colId xmlns:a16="http://schemas.microsoft.com/office/drawing/2014/main" val="1926415587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1104634119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2454806252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1225107375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4147953562"/>
                    </a:ext>
                  </a:extLst>
                </a:gridCol>
                <a:gridCol w="1417373">
                  <a:extLst>
                    <a:ext uri="{9D8B030D-6E8A-4147-A177-3AD203B41FA5}">
                      <a16:colId xmlns:a16="http://schemas.microsoft.com/office/drawing/2014/main" val="17977014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Well F1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Well F11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Well F12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Well F14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Well F15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1764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Actual cumulative production (m3)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177709.3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1227203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4579610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3942233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148518.6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591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Cumulative oil of LSTM (m3)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181144.8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1224349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4912712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3960222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150325.6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092729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Error (%)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>
                          <a:effectLst/>
                        </a:rPr>
                        <a:t>1.93 </a:t>
                      </a:r>
                      <a:endParaRPr lang="en-US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0.23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7.27%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0.45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effectLst/>
                        </a:rPr>
                        <a:t>1.21 </a:t>
                      </a:r>
                      <a:endParaRPr lang="en-US" dirty="0"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867635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A2E343-DC52-B24E-9402-DE7DF7289F89}"/>
              </a:ext>
            </a:extLst>
          </p:cNvPr>
          <p:cNvSpPr txBox="1"/>
          <p:nvPr/>
        </p:nvSpPr>
        <p:spPr>
          <a:xfrm>
            <a:off x="1600202" y="5866781"/>
            <a:ext cx="525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14: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5 </a:t>
            </a:r>
            <a:r>
              <a:rPr lang="en-US" dirty="0" err="1"/>
              <a:t>giếng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2F6FCA1-A76B-294A-9A20-CE5EFD26E782}"/>
              </a:ext>
            </a:extLst>
          </p:cNvPr>
          <p:cNvSpPr/>
          <p:nvPr/>
        </p:nvSpPr>
        <p:spPr bwMode="auto">
          <a:xfrm>
            <a:off x="6248400" y="4800600"/>
            <a:ext cx="838200" cy="533400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b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 dirty="0">
              <a:ln w="57150">
                <a:solidFill>
                  <a:schemeClr val="tx1"/>
                </a:solidFill>
              </a:ln>
              <a:cs typeface="Arial" panose="020B0604020202020204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34FAB0-E045-6E4E-8E2B-CAA46D162406}"/>
              </a:ext>
            </a:extLst>
          </p:cNvPr>
          <p:cNvSpPr/>
          <p:nvPr/>
        </p:nvSpPr>
        <p:spPr bwMode="auto">
          <a:xfrm>
            <a:off x="4495800" y="2259319"/>
            <a:ext cx="914400" cy="52025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b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>
              <a:ln w="57150">
                <a:solidFill>
                  <a:schemeClr val="tx1"/>
                </a:solidFill>
              </a:ln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B6D1D-67BD-C24E-8D7B-F2C3D1AA9EF0}"/>
              </a:ext>
            </a:extLst>
          </p:cNvPr>
          <p:cNvSpPr txBox="1"/>
          <p:nvPr/>
        </p:nvSpPr>
        <p:spPr>
          <a:xfrm>
            <a:off x="1504559" y="647402"/>
            <a:ext cx="628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6: </a:t>
            </a:r>
            <a:r>
              <a:rPr lang="en-US" dirty="0" err="1"/>
              <a:t>Gía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dồn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giếng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91656"/>
      </p:ext>
    </p:extLst>
  </p:cSld>
  <p:clrMapOvr>
    <a:masterClrMapping/>
  </p:clrMapOvr>
  <p:transition spd="slow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3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017F3-8983-3E46-B41F-76ED48200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067" y="37580"/>
            <a:ext cx="8001000" cy="692151"/>
          </a:xfrm>
        </p:spPr>
        <p:txBody>
          <a:bodyPr/>
          <a:lstStyle/>
          <a:p>
            <a:r>
              <a:rPr lang="en-US" dirty="0"/>
              <a:t>Sai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so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tế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938EDF-C42C-D441-B4F8-4204CB095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02" y="2476204"/>
            <a:ext cx="8212196" cy="35554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726F91-62D6-AC4A-B129-84D3EF7811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187041-0093-7446-8EBC-60C66E2D9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7560893"/>
              </p:ext>
            </p:extLst>
          </p:nvPr>
        </p:nvGraphicFramePr>
        <p:xfrm>
          <a:off x="1524000" y="1249924"/>
          <a:ext cx="6096000" cy="1168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9614980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76772238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66776939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35192197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Actual cumulative production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Cumulative oil of LSTM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Cumulative oil of Eclipse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8963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Values (m3)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10037081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1043256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9980819 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57473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Error(%)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0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3.94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0.56 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796493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1F63458-8799-2446-BB44-B126D5D0E0BC}"/>
              </a:ext>
            </a:extLst>
          </p:cNvPr>
          <p:cNvSpPr txBox="1"/>
          <p:nvPr/>
        </p:nvSpPr>
        <p:spPr>
          <a:xfrm>
            <a:off x="1429152" y="802268"/>
            <a:ext cx="607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Bảng</a:t>
            </a:r>
            <a:r>
              <a:rPr lang="en-US" dirty="0"/>
              <a:t> 7: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3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D353E-4155-1B43-BD15-5D36C7E02E16}"/>
              </a:ext>
            </a:extLst>
          </p:cNvPr>
          <p:cNvSpPr txBox="1"/>
          <p:nvPr/>
        </p:nvSpPr>
        <p:spPr>
          <a:xfrm>
            <a:off x="1565595" y="5938175"/>
            <a:ext cx="6631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15: </a:t>
            </a:r>
            <a:r>
              <a:rPr lang="en-US" dirty="0" err="1"/>
              <a:t>Gía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dồn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sai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từng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723009"/>
      </p:ext>
    </p:extLst>
  </p:cSld>
  <p:clrMapOvr>
    <a:masterClrMapping/>
  </p:clrMapOvr>
  <p:transition spd="slow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/>
      <p:bldP spid="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F5B29-01C8-3F4F-BD60-FA98542F82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nghị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AE4CF6-3DEB-B44B-B953-D3D928324DD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B87A5-EDFF-014A-BFD4-0965DE89A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193" y="901584"/>
            <a:ext cx="8504237" cy="5410200"/>
          </a:xfrm>
        </p:spPr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(machine learning)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”shuffle”.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phép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choke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quá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đường</a:t>
            </a:r>
            <a:r>
              <a:rPr lang="en-US" dirty="0"/>
              <a:t> </a:t>
            </a:r>
            <a:r>
              <a:rPr lang="en-US" dirty="0" err="1"/>
              <a:t>cong</a:t>
            </a:r>
            <a:r>
              <a:rPr lang="en-US" dirty="0"/>
              <a:t> </a:t>
            </a:r>
            <a:r>
              <a:rPr lang="en-US" dirty="0" err="1"/>
              <a:t>suy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,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mạng</a:t>
            </a:r>
            <a:r>
              <a:rPr lang="en-US" dirty="0"/>
              <a:t> </a:t>
            </a:r>
            <a:r>
              <a:rPr lang="en-US" dirty="0" err="1"/>
              <a:t>nơ</a:t>
            </a:r>
            <a:r>
              <a:rPr lang="en-US" dirty="0"/>
              <a:t> </a:t>
            </a:r>
            <a:r>
              <a:rPr lang="en-US" dirty="0" err="1"/>
              <a:t>ron</a:t>
            </a:r>
            <a:r>
              <a:rPr lang="en-US" dirty="0"/>
              <a:t> </a:t>
            </a:r>
            <a:r>
              <a:rPr lang="en-US" dirty="0" err="1"/>
              <a:t>hồi</a:t>
            </a:r>
            <a:r>
              <a:rPr lang="en-US" dirty="0"/>
              <a:t> qui LSTM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LSTM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Eclipse simulation (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2 </a:t>
            </a:r>
            <a:r>
              <a:rPr lang="en-US" dirty="0" err="1"/>
              <a:t>giếng</a:t>
            </a:r>
            <a:r>
              <a:rPr lang="en-US" dirty="0"/>
              <a:t> F14 </a:t>
            </a:r>
            <a:r>
              <a:rPr lang="en-US" dirty="0" err="1"/>
              <a:t>và</a:t>
            </a:r>
            <a:r>
              <a:rPr lang="en-US" dirty="0"/>
              <a:t> F15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mỏ</a:t>
            </a:r>
            <a:r>
              <a:rPr lang="en-US" dirty="0"/>
              <a:t> </a:t>
            </a:r>
            <a:r>
              <a:rPr lang="en-US" dirty="0" err="1"/>
              <a:t>Volve</a:t>
            </a:r>
            <a:r>
              <a:rPr lang="en-US" dirty="0"/>
              <a:t>).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0413946"/>
      </p:ext>
    </p:extLst>
  </p:cSld>
  <p:clrMapOvr>
    <a:masterClrMapping/>
  </p:clrMapOvr>
  <p:transition spd="slow" advClick="0">
    <p:circl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EAEA4-B2D9-0B41-85AF-A179D6C3C2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nghị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B1032-4D47-304E-B215-3140E5F957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nghị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”</a:t>
            </a:r>
            <a:r>
              <a:rPr lang="en-US" dirty="0" err="1"/>
              <a:t>sạch</a:t>
            </a:r>
            <a:r>
              <a:rPr lang="en-US" dirty="0"/>
              <a:t>”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.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rắc</a:t>
            </a:r>
            <a:r>
              <a:rPr lang="en-US" dirty="0"/>
              <a:t> </a:t>
            </a:r>
            <a:r>
              <a:rPr lang="en-US" dirty="0" err="1"/>
              <a:t>rối</a:t>
            </a:r>
            <a:r>
              <a:rPr lang="en-US" dirty="0"/>
              <a:t>,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hưởng</a:t>
            </a:r>
            <a:r>
              <a:rPr lang="en-US" dirty="0"/>
              <a:t>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chính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đầu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thu</a:t>
            </a:r>
            <a:r>
              <a:rPr lang="en-US" dirty="0"/>
              <a:t> </a:t>
            </a:r>
            <a:r>
              <a:rPr lang="en-US" dirty="0" err="1"/>
              <a:t>thập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xử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cẩn</a:t>
            </a:r>
            <a:r>
              <a:rPr lang="en-US" dirty="0"/>
              <a:t> </a:t>
            </a:r>
            <a:r>
              <a:rPr lang="en-US" dirty="0" err="1"/>
              <a:t>thận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lý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đưa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061C5-9A6A-CA4A-B4FB-05AF90D12F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946274"/>
      </p:ext>
    </p:extLst>
  </p:cSld>
  <p:clrMapOvr>
    <a:masterClrMapping/>
  </p:clrMapOvr>
  <p:transition spd="slow" advClick="0">
    <p:circl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58D33-A7AA-0A47-96F4-26D4C4FAA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nghị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DA284-59AF-034D-ACB6-C90D1176C9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Đối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vỉa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“brown”,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cụ</a:t>
            </a:r>
            <a:r>
              <a:rPr lang="en-US" dirty="0"/>
              <a:t> </a:t>
            </a:r>
            <a:r>
              <a:rPr lang="en-US" dirty="0" err="1"/>
              <a:t>đắc</a:t>
            </a:r>
            <a:r>
              <a:rPr lang="en-US" dirty="0"/>
              <a:t> </a:t>
            </a:r>
            <a:r>
              <a:rPr lang="en-US" dirty="0" err="1"/>
              <a:t>lực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thiểu</a:t>
            </a:r>
            <a:r>
              <a:rPr lang="en-US" dirty="0"/>
              <a:t> </a:t>
            </a:r>
            <a:r>
              <a:rPr lang="en-US" dirty="0" err="1"/>
              <a:t>thời</a:t>
            </a:r>
            <a:r>
              <a:rPr lang="en-US" dirty="0"/>
              <a:t> </a:t>
            </a:r>
            <a:r>
              <a:rPr lang="en-US" dirty="0" err="1"/>
              <a:t>gian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sức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phỏng</a:t>
            </a:r>
            <a:r>
              <a:rPr lang="en-US" dirty="0"/>
              <a:t> </a:t>
            </a:r>
            <a:r>
              <a:rPr lang="en-US" dirty="0" err="1"/>
              <a:t>vỉa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r>
              <a:rPr lang="en-US" dirty="0"/>
              <a:t> </a:t>
            </a:r>
            <a:r>
              <a:rPr lang="en-US" dirty="0" err="1"/>
              <a:t>tiêp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,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đề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nhưng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GOR, water-cut hay WGR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tuệ</a:t>
            </a:r>
            <a:r>
              <a:rPr lang="en-US" dirty="0"/>
              <a:t> </a:t>
            </a:r>
            <a:r>
              <a:rPr lang="en-US" dirty="0" err="1"/>
              <a:t>nhân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choke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,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bảng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(dashboard)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tối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hoá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soát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59C548-3336-BE42-83AE-751648EF82B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917342"/>
      </p:ext>
    </p:extLst>
  </p:cSld>
  <p:clrMapOvr>
    <a:masterClrMapping/>
  </p:clrMapOvr>
  <p:transition spd="slow" advClick="0">
    <p:circl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27247-CB55-F945-8171-312E30BF3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14" y="34724"/>
            <a:ext cx="8382000" cy="692151"/>
          </a:xfrm>
        </p:spPr>
        <p:txBody>
          <a:bodyPr/>
          <a:lstStyle/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ơn</a:t>
            </a:r>
            <a:r>
              <a:rPr lang="en-US" dirty="0"/>
              <a:t> </a:t>
            </a:r>
            <a:r>
              <a:rPr lang="en-US" dirty="0" err="1"/>
              <a:t>thầy</a:t>
            </a:r>
            <a:r>
              <a:rPr lang="en-US" dirty="0"/>
              <a:t> </a:t>
            </a:r>
            <a:r>
              <a:rPr lang="en-US" dirty="0" err="1"/>
              <a:t>cô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lắng</a:t>
            </a:r>
            <a:r>
              <a:rPr lang="en-US" dirty="0"/>
              <a:t> </a:t>
            </a:r>
            <a:r>
              <a:rPr lang="en-US" dirty="0" err="1"/>
              <a:t>nghe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6C815-ECB5-8347-A6A8-47563E909C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744" y="1447800"/>
            <a:ext cx="8220566" cy="397703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0BD2A-5032-E745-994A-81486FDED3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270863"/>
      </p:ext>
    </p:extLst>
  </p:cSld>
  <p:clrMapOvr>
    <a:masterClrMapping/>
  </p:clrMapOvr>
  <p:transition spd="slow" advClick="0">
    <p:circl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4E34B6-B579-A542-8CDD-8D81760E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hỏi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thảo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7798CD-EBC2-9B42-9763-3B4FDFDEA4B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1722974-60F9-1C46-B2D9-3D97DC4B7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6635" y="1066800"/>
            <a:ext cx="8121547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294232"/>
      </p:ext>
    </p:extLst>
  </p:cSld>
  <p:clrMapOvr>
    <a:masterClrMapping/>
  </p:clrMapOvr>
  <p:transition spd="slow" advClick="0">
    <p:circl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2894E0-9E6C-B04A-85F2-5AF303923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E243FD3-F0D7-1747-8B0D-B973A3F106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5" y="1828800"/>
            <a:ext cx="8554072" cy="35814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AE995-60E1-954A-9649-4F2B7BE4C18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57E240-249D-D646-BE4E-277CC670B041}"/>
              </a:ext>
            </a:extLst>
          </p:cNvPr>
          <p:cNvSpPr txBox="1"/>
          <p:nvPr/>
        </p:nvSpPr>
        <p:spPr>
          <a:xfrm>
            <a:off x="304800" y="914400"/>
            <a:ext cx="10887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Giếng</a:t>
            </a:r>
            <a:r>
              <a:rPr lang="en-US" dirty="0"/>
              <a:t> F1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7FE2C5-E40D-0043-8C73-25C074324E7D}"/>
              </a:ext>
            </a:extLst>
          </p:cNvPr>
          <p:cNvSpPr txBox="1"/>
          <p:nvPr/>
        </p:nvSpPr>
        <p:spPr>
          <a:xfrm>
            <a:off x="1905000" y="5627454"/>
            <a:ext cx="565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7: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</a:t>
            </a:r>
          </a:p>
        </p:txBody>
      </p:sp>
    </p:spTree>
    <p:extLst>
      <p:ext uri="{BB962C8B-B14F-4D97-AF65-F5344CB8AC3E}">
        <p14:creationId xmlns:p14="http://schemas.microsoft.com/office/powerpoint/2010/main" val="1397952259"/>
      </p:ext>
    </p:extLst>
  </p:cSld>
  <p:clrMapOvr>
    <a:masterClrMapping/>
  </p:clrMapOvr>
  <p:transition spd="slow" advClick="0">
    <p:circl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8EC2E-EC7D-8B4D-9F3A-40C467F0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-42863"/>
            <a:ext cx="7735710" cy="692151"/>
          </a:xfrm>
        </p:spPr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9BFB9-10C4-4846-BE85-0F5D8356598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3B362E-F8B2-2F49-8F1E-7027CA799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493" y="914400"/>
            <a:ext cx="6656641" cy="28478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472543-F368-234A-9032-48D42C2DFD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57" y="3734264"/>
            <a:ext cx="6172200" cy="2591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08558E-04CE-6549-86B0-8A243371FFE9}"/>
              </a:ext>
            </a:extLst>
          </p:cNvPr>
          <p:cNvSpPr txBox="1"/>
          <p:nvPr/>
        </p:nvSpPr>
        <p:spPr>
          <a:xfrm>
            <a:off x="1337178" y="6212768"/>
            <a:ext cx="6459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8: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</a:t>
            </a:r>
          </a:p>
        </p:txBody>
      </p:sp>
    </p:spTree>
    <p:extLst>
      <p:ext uri="{BB962C8B-B14F-4D97-AF65-F5344CB8AC3E}">
        <p14:creationId xmlns:p14="http://schemas.microsoft.com/office/powerpoint/2010/main" val="3126255653"/>
      </p:ext>
    </p:extLst>
  </p:cSld>
  <p:clrMapOvr>
    <a:masterClrMapping/>
  </p:clrMapOvr>
  <p:transition spd="slow" advClick="0">
    <p:circl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DDB53-206D-E04E-92FC-7C8205D90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863"/>
            <a:ext cx="7888110" cy="692151"/>
          </a:xfrm>
        </p:spPr>
        <p:txBody>
          <a:bodyPr/>
          <a:lstStyle/>
          <a:p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dồn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5 </a:t>
            </a:r>
            <a:r>
              <a:rPr lang="en-US" dirty="0" err="1"/>
              <a:t>giếng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624875-D2BE-C143-AA90-619D96A699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65" y="1295400"/>
            <a:ext cx="8504237" cy="43072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5CA7D-D328-6B48-9504-198518F67A7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E5867-EF5F-854D-B7E2-7020F0F4CA30}"/>
              </a:ext>
            </a:extLst>
          </p:cNvPr>
          <p:cNvSpPr txBox="1"/>
          <p:nvPr/>
        </p:nvSpPr>
        <p:spPr>
          <a:xfrm>
            <a:off x="2266580" y="5742749"/>
            <a:ext cx="5250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22: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5 </a:t>
            </a:r>
            <a:r>
              <a:rPr lang="en-US" dirty="0" err="1"/>
              <a:t>giếng</a:t>
            </a:r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9B8C4A-57B6-DB45-9C6B-5CD750A9E3DE}"/>
              </a:ext>
            </a:extLst>
          </p:cNvPr>
          <p:cNvSpPr/>
          <p:nvPr/>
        </p:nvSpPr>
        <p:spPr bwMode="auto">
          <a:xfrm>
            <a:off x="6324600" y="4432746"/>
            <a:ext cx="990600" cy="520254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b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>
              <a:ln w="57150">
                <a:solidFill>
                  <a:schemeClr val="tx1"/>
                </a:solidFill>
              </a:ln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687380"/>
      </p:ext>
    </p:extLst>
  </p:cSld>
  <p:clrMapOvr>
    <a:masterClrMapping/>
  </p:clrMapOvr>
  <p:transition spd="slow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168BF5-123F-2D49-B976-4986F226B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A592C-3568-1E48-B11D-E23ACFF8B31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1BA288-F00D-8A42-B5BC-573A28BE07CA}"/>
              </a:ext>
            </a:extLst>
          </p:cNvPr>
          <p:cNvSpPr txBox="1"/>
          <p:nvPr/>
        </p:nvSpPr>
        <p:spPr>
          <a:xfrm>
            <a:off x="2890239" y="801034"/>
            <a:ext cx="3929281" cy="461665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Lưu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lượng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dầu</a:t>
            </a:r>
            <a:r>
              <a:rPr lang="en-US" sz="2400" dirty="0">
                <a:solidFill>
                  <a:srgbClr val="000000"/>
                </a:solidFill>
              </a:rPr>
              <a:t>, </a:t>
            </a:r>
            <a:r>
              <a:rPr lang="en-US" sz="2400" dirty="0" err="1">
                <a:solidFill>
                  <a:srgbClr val="000000"/>
                </a:solidFill>
              </a:rPr>
              <a:t>khí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và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nước</a:t>
            </a:r>
            <a:endParaRPr lang="en-US" sz="2400" dirty="0">
              <a:solidFill>
                <a:srgbClr val="00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EB4785-286D-7549-A705-10870E7A4025}"/>
              </a:ext>
            </a:extLst>
          </p:cNvPr>
          <p:cNvSpPr txBox="1"/>
          <p:nvPr/>
        </p:nvSpPr>
        <p:spPr>
          <a:xfrm>
            <a:off x="59872" y="1676400"/>
            <a:ext cx="3625223" cy="286232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Đường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cong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suy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giảm</a:t>
            </a:r>
            <a:r>
              <a:rPr lang="en-US" sz="2000" dirty="0">
                <a:solidFill>
                  <a:srgbClr val="000000"/>
                </a:solidFill>
              </a:rPr>
              <a:t> (Arps 1945)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Phương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pháp</a:t>
            </a:r>
            <a:r>
              <a:rPr lang="en-US" sz="2000" dirty="0">
                <a:solidFill>
                  <a:srgbClr val="000000"/>
                </a:solidFill>
              </a:rPr>
              <a:t> type-curve (</a:t>
            </a:r>
            <a:r>
              <a:rPr lang="en-US" sz="2000" dirty="0" err="1">
                <a:solidFill>
                  <a:srgbClr val="000000"/>
                </a:solidFill>
              </a:rPr>
              <a:t>Fetkovich</a:t>
            </a:r>
            <a:r>
              <a:rPr lang="en-US" sz="2000" dirty="0">
                <a:solidFill>
                  <a:srgbClr val="000000"/>
                </a:solidFill>
              </a:rPr>
              <a:t> 1980)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Palacio &amp; </a:t>
            </a:r>
            <a:r>
              <a:rPr lang="en-US" sz="2000" dirty="0" err="1">
                <a:solidFill>
                  <a:srgbClr val="000000"/>
                </a:solidFill>
              </a:rPr>
              <a:t>Blashinggame</a:t>
            </a:r>
            <a:r>
              <a:rPr lang="en-US" sz="2000" dirty="0">
                <a:solidFill>
                  <a:srgbClr val="000000"/>
                </a:solidFill>
              </a:rPr>
              <a:t> (1993)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Agarwal-Gardner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Her-Yuan and Teufel (2000)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Mô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phỏng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vỉa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BC9A26-915F-8442-84E6-121FD01DD57A}"/>
              </a:ext>
            </a:extLst>
          </p:cNvPr>
          <p:cNvSpPr txBox="1"/>
          <p:nvPr/>
        </p:nvSpPr>
        <p:spPr>
          <a:xfrm>
            <a:off x="5260143" y="1676400"/>
            <a:ext cx="3849510" cy="286232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</a:rPr>
              <a:t>Arps </a:t>
            </a:r>
            <a:r>
              <a:rPr lang="en-US" sz="2000" dirty="0" err="1">
                <a:solidFill>
                  <a:srgbClr val="000000"/>
                </a:solidFill>
              </a:rPr>
              <a:t>chỉ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áp</a:t>
            </a:r>
            <a:r>
              <a:rPr lang="en-US" sz="2000" dirty="0">
                <a:solidFill>
                  <a:srgbClr val="000000"/>
                </a:solidFill>
              </a:rPr>
              <a:t> dung </a:t>
            </a:r>
            <a:r>
              <a:rPr lang="en-US" sz="2000" dirty="0" err="1">
                <a:solidFill>
                  <a:srgbClr val="000000"/>
                </a:solidFill>
              </a:rPr>
              <a:t>cho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các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vỉa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ở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giai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đoạn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cuối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chịu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ảnh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hưởng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của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biên</a:t>
            </a:r>
            <a:r>
              <a:rPr lang="en-US" sz="2000" dirty="0">
                <a:solidFill>
                  <a:srgbClr val="000000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Các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phương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pháp</a:t>
            </a:r>
            <a:r>
              <a:rPr lang="en-US" sz="2000" dirty="0">
                <a:solidFill>
                  <a:srgbClr val="000000"/>
                </a:solidFill>
              </a:rPr>
              <a:t> type-curve </a:t>
            </a:r>
            <a:r>
              <a:rPr lang="en-US" sz="2000" dirty="0" err="1">
                <a:solidFill>
                  <a:srgbClr val="000000"/>
                </a:solidFill>
              </a:rPr>
              <a:t>hạn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chế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trong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các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đặc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tính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khác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nhau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của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vỉa</a:t>
            </a:r>
            <a:endParaRPr lang="en-US" sz="2000" dirty="0">
              <a:solidFill>
                <a:srgbClr val="00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0000"/>
                </a:solidFill>
              </a:rPr>
              <a:t>Mô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phỏng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vỉa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tốn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nhiều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thời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gian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để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xây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dựng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mô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hình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thuỷ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động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4A2FD38D-7FCF-D34F-8110-72BD8758E29C}"/>
              </a:ext>
            </a:extLst>
          </p:cNvPr>
          <p:cNvSpPr/>
          <p:nvPr/>
        </p:nvSpPr>
        <p:spPr bwMode="auto">
          <a:xfrm>
            <a:off x="3897863" y="3546954"/>
            <a:ext cx="1149512" cy="1340843"/>
          </a:xfrm>
          <a:prstGeom prst="downArrow">
            <a:avLst>
              <a:gd name="adj1" fmla="val 50000"/>
              <a:gd name="adj2" fmla="val 47431"/>
            </a:avLst>
          </a:prstGeom>
          <a:solidFill>
            <a:srgbClr val="FF0000"/>
          </a:solidFill>
          <a:ln/>
          <a:ex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2075" tIns="46038" rIns="92075" bIns="46038" numCol="1" rtlCol="0" anchor="b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spcBef>
                <a:spcPct val="50000"/>
              </a:spcBef>
            </a:pPr>
            <a:endParaRPr lang="en-US">
              <a:solidFill>
                <a:schemeClr val="tx2"/>
              </a:solidFill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6C56EF-80BB-5542-94BC-9A3C82882E04}"/>
              </a:ext>
            </a:extLst>
          </p:cNvPr>
          <p:cNvSpPr txBox="1"/>
          <p:nvPr/>
        </p:nvSpPr>
        <p:spPr>
          <a:xfrm>
            <a:off x="1339389" y="4887797"/>
            <a:ext cx="6266459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</a:rPr>
              <a:t>Sử</a:t>
            </a:r>
            <a:r>
              <a:rPr lang="en-US" sz="2400" dirty="0">
                <a:solidFill>
                  <a:srgbClr val="000000"/>
                </a:solidFill>
              </a:rPr>
              <a:t> dung </a:t>
            </a:r>
            <a:r>
              <a:rPr lang="en-US" sz="2400" dirty="0" err="1">
                <a:solidFill>
                  <a:srgbClr val="000000"/>
                </a:solidFill>
              </a:rPr>
              <a:t>các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thuật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toán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học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máy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và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học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sâu</a:t>
            </a:r>
            <a:endParaRPr lang="en-US" sz="2400" dirty="0">
              <a:solidFill>
                <a:srgbClr val="000000"/>
              </a:solidFill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DF037D86-767B-B549-A866-E1B97B3F9C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141"/>
          <a:stretch/>
        </p:blipFill>
        <p:spPr>
          <a:xfrm>
            <a:off x="3694889" y="1676400"/>
            <a:ext cx="1570893" cy="187055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EDCF30-04A8-654F-9622-038C320353EC}"/>
              </a:ext>
            </a:extLst>
          </p:cNvPr>
          <p:cNvSpPr txBox="1"/>
          <p:nvPr/>
        </p:nvSpPr>
        <p:spPr>
          <a:xfrm>
            <a:off x="59872" y="1298787"/>
            <a:ext cx="37657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Các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pháp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dự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báo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khai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thác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D912D5-C5C3-A04A-8135-AB5D76241214}"/>
              </a:ext>
            </a:extLst>
          </p:cNvPr>
          <p:cNvSpPr/>
          <p:nvPr/>
        </p:nvSpPr>
        <p:spPr>
          <a:xfrm>
            <a:off x="5047375" y="1307068"/>
            <a:ext cx="41488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Một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số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hạn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chế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của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từng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phương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pháp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49DCA8-4C3A-F747-89B9-877C73D1A3ED}"/>
              </a:ext>
            </a:extLst>
          </p:cNvPr>
          <p:cNvSpPr/>
          <p:nvPr/>
        </p:nvSpPr>
        <p:spPr bwMode="auto">
          <a:xfrm>
            <a:off x="1546635" y="5501821"/>
            <a:ext cx="5867400" cy="715800"/>
          </a:xfrm>
          <a:prstGeom prst="roundRect">
            <a:avLst/>
          </a:prstGeom>
          <a:solidFill>
            <a:srgbClr val="FFFF00"/>
          </a:solidFill>
          <a:ln>
            <a:noFill/>
          </a:ln>
          <a:effectLst/>
          <a:extLst/>
        </p:spPr>
        <p:txBody>
          <a:bodyPr vert="horz" wrap="square" lIns="92075" tIns="46038" rIns="92075" bIns="46038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just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Arial" panose="020B0604020202020204" pitchFamily="34" charset="0"/>
              </a:rPr>
              <a:t>Mục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Arial" panose="020B0604020202020204" pitchFamily="34" charset="0"/>
              </a:rPr>
              <a:t>tiêu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Arial" panose="020B0604020202020204" pitchFamily="34" charset="0"/>
              </a:rPr>
              <a:t> :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Arial" panose="020B0604020202020204" pitchFamily="34" charset="0"/>
              </a:rPr>
              <a:t>Chứng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Arial" panose="020B0604020202020204" pitchFamily="34" charset="0"/>
              </a:rPr>
              <a:t>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  <a:cs typeface="Arial" panose="020B0604020202020204" pitchFamily="34" charset="0"/>
              </a:rPr>
              <a:t>minh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tiềm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năng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của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thuật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toán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trí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tuệ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nhân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tạo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áp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vào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bài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toán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dự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báo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khai</a:t>
            </a:r>
            <a:r>
              <a:rPr lang="en-US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cs typeface="Arial" panose="020B0604020202020204" pitchFamily="34" charset="0"/>
              </a:rPr>
              <a:t>thác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572290"/>
      </p:ext>
    </p:extLst>
  </p:cSld>
  <p:clrMapOvr>
    <a:masterClrMapping/>
  </p:clrMapOvr>
  <p:transition spd="slow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3" grpId="0"/>
      <p:bldP spid="5" grpId="0"/>
      <p:bldP spid="1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91D62-9A8F-C64F-AEF3-8FA62039F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Giếng</a:t>
            </a:r>
            <a:r>
              <a:rPr lang="en-US" dirty="0"/>
              <a:t> F14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3A12CD-0C95-BC4F-B284-9FD7BF4FC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831" y="1831110"/>
            <a:ext cx="8504237" cy="3543432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511E95-29F5-2644-9B97-A632DF9C5B8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62944"/>
      </p:ext>
    </p:extLst>
  </p:cSld>
  <p:clrMapOvr>
    <a:masterClrMapping/>
  </p:clrMapOvr>
  <p:transition spd="slow" advClick="0">
    <p:circl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BAF5C-1F28-9948-B02E-27AD313D5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dồn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25745-6716-6847-9E00-7362F67A0A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73E151E5-2D2A-D044-A1EE-E728BD195D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7" y="1341439"/>
            <a:ext cx="8905465" cy="3657600"/>
          </a:xfrm>
        </p:spPr>
      </p:pic>
      <p:pic>
        <p:nvPicPr>
          <p:cNvPr id="13" name="Content Placeholder 4">
            <a:extLst>
              <a:ext uri="{FF2B5EF4-FFF2-40B4-BE49-F238E27FC236}">
                <a16:creationId xmlns:a16="http://schemas.microsoft.com/office/drawing/2014/main" id="{B42138C5-58C0-F64A-A199-264A58CF0D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3265" y="1333723"/>
            <a:ext cx="8504237" cy="3493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D39BDE-D2B6-9B42-AB21-FBE9F04D70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657" y="1341439"/>
            <a:ext cx="8881448" cy="37690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480C4CB-72BA-0D4D-B256-AB567264E7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8332"/>
            <a:ext cx="9144000" cy="38813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04726E3-1A0C-494A-8813-474CB4B04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3591"/>
            <a:ext cx="9144000" cy="37708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33B8D8C-58D3-8F4F-B598-3951C6F0C2E1}"/>
              </a:ext>
            </a:extLst>
          </p:cNvPr>
          <p:cNvSpPr txBox="1"/>
          <p:nvPr/>
        </p:nvSpPr>
        <p:spPr>
          <a:xfrm>
            <a:off x="1901486" y="5365275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17: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dồn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828C75-3C1F-9E43-9AA4-A85957BB6D83}"/>
              </a:ext>
            </a:extLst>
          </p:cNvPr>
          <p:cNvSpPr txBox="1"/>
          <p:nvPr/>
        </p:nvSpPr>
        <p:spPr>
          <a:xfrm>
            <a:off x="-428263" y="158573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FCAD345-6A39-554D-82A9-971421C04B6D}"/>
              </a:ext>
            </a:extLst>
          </p:cNvPr>
          <p:cNvSpPr txBox="1"/>
          <p:nvPr/>
        </p:nvSpPr>
        <p:spPr>
          <a:xfrm>
            <a:off x="1828800" y="5350366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18: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dồn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D0A48F1-41D3-0345-A90A-F9BFA04EE00C}"/>
              </a:ext>
            </a:extLst>
          </p:cNvPr>
          <p:cNvSpPr txBox="1"/>
          <p:nvPr/>
        </p:nvSpPr>
        <p:spPr>
          <a:xfrm>
            <a:off x="1946294" y="5350366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19: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dồn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3C114C1-3D57-3440-A190-40E0E3E5C03E}"/>
              </a:ext>
            </a:extLst>
          </p:cNvPr>
          <p:cNvSpPr txBox="1"/>
          <p:nvPr/>
        </p:nvSpPr>
        <p:spPr>
          <a:xfrm>
            <a:off x="1828800" y="5350365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20: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dồn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F14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D4C77E-95CE-C44A-9F5D-00113C91DF71}"/>
              </a:ext>
            </a:extLst>
          </p:cNvPr>
          <p:cNvSpPr txBox="1"/>
          <p:nvPr/>
        </p:nvSpPr>
        <p:spPr>
          <a:xfrm>
            <a:off x="1817649" y="5339461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21: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cộng</a:t>
            </a:r>
            <a:r>
              <a:rPr lang="en-US" dirty="0"/>
              <a:t> </a:t>
            </a:r>
            <a:r>
              <a:rPr lang="en-US" dirty="0" err="1"/>
              <a:t>dồn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F15</a:t>
            </a:r>
          </a:p>
        </p:txBody>
      </p:sp>
    </p:spTree>
    <p:extLst>
      <p:ext uri="{BB962C8B-B14F-4D97-AF65-F5344CB8AC3E}">
        <p14:creationId xmlns:p14="http://schemas.microsoft.com/office/powerpoint/2010/main" val="4277169948"/>
      </p:ext>
    </p:extLst>
  </p:cSld>
  <p:clrMapOvr>
    <a:masterClrMapping/>
  </p:clrMapOvr>
  <p:transition spd="slow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0" grpId="1" build="allAtOnce"/>
      <p:bldP spid="22" grpId="0"/>
      <p:bldP spid="22" grpId="1"/>
      <p:bldP spid="23" grpId="0"/>
      <p:bldP spid="23" grpId="1"/>
      <p:bldP spid="24" grpId="0"/>
      <p:bldP spid="24" grpId="1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D748-5D27-6C4C-BB93-83E361F6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F15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4C315E1-3BB9-4D40-AB27-C91C31C5E7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1" y="1600200"/>
            <a:ext cx="8319569" cy="4118716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EF76-1237-5748-8590-0786F9852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B33D3-DB0B-D042-AEB4-523C039ECCA7}"/>
              </a:ext>
            </a:extLst>
          </p:cNvPr>
          <p:cNvSpPr txBox="1"/>
          <p:nvPr/>
        </p:nvSpPr>
        <p:spPr>
          <a:xfrm>
            <a:off x="80005" y="881002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Giếng</a:t>
            </a:r>
            <a:r>
              <a:rPr lang="en-US" dirty="0"/>
              <a:t> F15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FBDF5-D19A-C945-9435-DA0ABF51F6D4}"/>
              </a:ext>
            </a:extLst>
          </p:cNvPr>
          <p:cNvSpPr txBox="1"/>
          <p:nvPr/>
        </p:nvSpPr>
        <p:spPr>
          <a:xfrm>
            <a:off x="1560301" y="5781811"/>
            <a:ext cx="590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15: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F15</a:t>
            </a:r>
          </a:p>
        </p:txBody>
      </p:sp>
    </p:spTree>
    <p:extLst>
      <p:ext uri="{BB962C8B-B14F-4D97-AF65-F5344CB8AC3E}">
        <p14:creationId xmlns:p14="http://schemas.microsoft.com/office/powerpoint/2010/main" val="1659504510"/>
      </p:ext>
    </p:extLst>
  </p:cSld>
  <p:clrMapOvr>
    <a:masterClrMapping/>
  </p:clrMapOvr>
  <p:transition spd="slow" advClick="0">
    <p:circl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48BAA-B0CF-1D4D-B8F1-7B37C22B4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B4364-85EA-4C4C-AD21-8F287C6659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FB580B-6691-9044-8A32-4891F0E83B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39" y="990601"/>
            <a:ext cx="6940763" cy="28974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A63AA8-2530-FE4C-8014-075B1A1CC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37" y="3810002"/>
            <a:ext cx="6248400" cy="2494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5B974C-8EE8-8F45-8D7D-6A0B8D653515}"/>
              </a:ext>
            </a:extLst>
          </p:cNvPr>
          <p:cNvSpPr txBox="1"/>
          <p:nvPr/>
        </p:nvSpPr>
        <p:spPr>
          <a:xfrm>
            <a:off x="1337178" y="6212768"/>
            <a:ext cx="671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16: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F15</a:t>
            </a:r>
          </a:p>
        </p:txBody>
      </p:sp>
    </p:spTree>
    <p:extLst>
      <p:ext uri="{BB962C8B-B14F-4D97-AF65-F5344CB8AC3E}">
        <p14:creationId xmlns:p14="http://schemas.microsoft.com/office/powerpoint/2010/main" val="2376924351"/>
      </p:ext>
    </p:extLst>
  </p:cSld>
  <p:clrMapOvr>
    <a:masterClrMapping/>
  </p:clrMapOvr>
  <p:transition spd="slow" advClick="0">
    <p:circl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91A5A-DEBF-E24C-B3A0-D899C468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F11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6C340A-FD80-5A46-A070-0C63839D3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3" y="1905002"/>
            <a:ext cx="8514854" cy="3489403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E2842-5448-134C-8AE8-C4965C7B63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E51A3D-EDA3-0D4C-BF9F-586CEADF5B6E}"/>
              </a:ext>
            </a:extLst>
          </p:cNvPr>
          <p:cNvSpPr txBox="1"/>
          <p:nvPr/>
        </p:nvSpPr>
        <p:spPr>
          <a:xfrm>
            <a:off x="96647" y="83753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Giếng</a:t>
            </a:r>
            <a:r>
              <a:rPr lang="en-US" dirty="0"/>
              <a:t> F11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63BB66-0E87-5A42-A460-3F64AFEF1C32}"/>
              </a:ext>
            </a:extLst>
          </p:cNvPr>
          <p:cNvSpPr txBox="1"/>
          <p:nvPr/>
        </p:nvSpPr>
        <p:spPr>
          <a:xfrm>
            <a:off x="1733239" y="5723205"/>
            <a:ext cx="5782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9: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F11</a:t>
            </a:r>
          </a:p>
        </p:txBody>
      </p:sp>
    </p:spTree>
    <p:extLst>
      <p:ext uri="{BB962C8B-B14F-4D97-AF65-F5344CB8AC3E}">
        <p14:creationId xmlns:p14="http://schemas.microsoft.com/office/powerpoint/2010/main" val="1367062444"/>
      </p:ext>
    </p:extLst>
  </p:cSld>
  <p:clrMapOvr>
    <a:masterClrMapping/>
  </p:clrMapOvr>
  <p:transition spd="slow" advClick="0">
    <p:circl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A2262-F0B7-534A-9C81-1F2B4B13B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48F48-5FB6-0842-A4E6-ABFB117E26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7A58CE0-654A-D947-89B1-2BCF550BB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38200"/>
            <a:ext cx="6945640" cy="28642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F5C857A-6BC6-6641-83DC-D5557A8D75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640" y="3581400"/>
            <a:ext cx="6781800" cy="27127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F9D8B7-4C6B-2D41-B58C-E9CE43179E6C}"/>
              </a:ext>
            </a:extLst>
          </p:cNvPr>
          <p:cNvSpPr txBox="1"/>
          <p:nvPr/>
        </p:nvSpPr>
        <p:spPr>
          <a:xfrm>
            <a:off x="1066802" y="6214039"/>
            <a:ext cx="671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10: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F11</a:t>
            </a:r>
          </a:p>
        </p:txBody>
      </p:sp>
    </p:spTree>
    <p:extLst>
      <p:ext uri="{BB962C8B-B14F-4D97-AF65-F5344CB8AC3E}">
        <p14:creationId xmlns:p14="http://schemas.microsoft.com/office/powerpoint/2010/main" val="3723299340"/>
      </p:ext>
    </p:extLst>
  </p:cSld>
  <p:clrMapOvr>
    <a:masterClrMapping/>
  </p:clrMapOvr>
  <p:transition spd="slow" advClick="0">
    <p:circl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2D748-5D27-6C4C-BB93-83E361F61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F12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E52E97E-00C7-394D-8ABB-990989B7F2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17" y="1828800"/>
            <a:ext cx="8216034" cy="337610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AFEF76-1237-5748-8590-0786F9852B3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92F42E-4E16-9748-991D-CC3D794DFA78}"/>
              </a:ext>
            </a:extLst>
          </p:cNvPr>
          <p:cNvSpPr txBox="1"/>
          <p:nvPr/>
        </p:nvSpPr>
        <p:spPr>
          <a:xfrm>
            <a:off x="175960" y="895584"/>
            <a:ext cx="1215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Giếng</a:t>
            </a:r>
            <a:r>
              <a:rPr lang="en-US" dirty="0"/>
              <a:t> F12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92D5C4-77AB-2D43-A268-CAE4AEA3F4EA}"/>
              </a:ext>
            </a:extLst>
          </p:cNvPr>
          <p:cNvSpPr txBox="1"/>
          <p:nvPr/>
        </p:nvSpPr>
        <p:spPr>
          <a:xfrm>
            <a:off x="1756452" y="5709471"/>
            <a:ext cx="5909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11: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dầu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F12</a:t>
            </a:r>
          </a:p>
        </p:txBody>
      </p:sp>
    </p:spTree>
    <p:extLst>
      <p:ext uri="{BB962C8B-B14F-4D97-AF65-F5344CB8AC3E}">
        <p14:creationId xmlns:p14="http://schemas.microsoft.com/office/powerpoint/2010/main" val="3655230095"/>
      </p:ext>
    </p:extLst>
  </p:cSld>
  <p:clrMapOvr>
    <a:masterClrMapping/>
  </p:clrMapOvr>
  <p:transition spd="slow" advClick="0">
    <p:circl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B07AF-54B5-BD45-8AE8-E7B8EFFDF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A660C2-B21E-2145-8F89-2933835204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342855-AF05-9A44-ABE8-7927041525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966027"/>
            <a:ext cx="6553200" cy="2600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413BD9-9C8D-2840-B90F-0C3D96ADA8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357" y="3581400"/>
            <a:ext cx="6553200" cy="27168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FA3A3A-F26E-8B4D-8B28-D907A8906448}"/>
              </a:ext>
            </a:extLst>
          </p:cNvPr>
          <p:cNvSpPr txBox="1"/>
          <p:nvPr/>
        </p:nvSpPr>
        <p:spPr>
          <a:xfrm>
            <a:off x="1337178" y="6212768"/>
            <a:ext cx="6712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12: So </a:t>
            </a:r>
            <a:r>
              <a:rPr lang="en-US" dirty="0" err="1"/>
              <a:t>sánh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khí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nước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đoán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giếng</a:t>
            </a:r>
            <a:r>
              <a:rPr lang="en-US" dirty="0"/>
              <a:t> F12</a:t>
            </a:r>
          </a:p>
        </p:txBody>
      </p:sp>
    </p:spTree>
    <p:extLst>
      <p:ext uri="{BB962C8B-B14F-4D97-AF65-F5344CB8AC3E}">
        <p14:creationId xmlns:p14="http://schemas.microsoft.com/office/powerpoint/2010/main" val="142507449"/>
      </p:ext>
    </p:extLst>
  </p:cSld>
  <p:clrMapOvr>
    <a:masterClrMapping/>
  </p:clrMapOvr>
  <p:transition spd="slow" advClick="0">
    <p:circl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AC5EA-83D6-4649-A5E9-0C8F31F24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2.1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</a:t>
            </a:r>
            <a:r>
              <a:rPr lang="en-US" dirty="0" err="1"/>
              <a:t>mỏ</a:t>
            </a:r>
            <a:r>
              <a:rPr lang="en-US" dirty="0"/>
              <a:t> </a:t>
            </a:r>
            <a:r>
              <a:rPr lang="en-US" dirty="0" err="1"/>
              <a:t>Volve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8D530-C9C4-AC42-A4BC-2E7ED3A37F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7D9D5-EF05-B748-8E2F-832ACB3242EB}"/>
              </a:ext>
            </a:extLst>
          </p:cNvPr>
          <p:cNvSpPr txBox="1"/>
          <p:nvPr/>
        </p:nvSpPr>
        <p:spPr>
          <a:xfrm>
            <a:off x="838202" y="1752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0E369DF-2EDD-9E49-8A10-E45679163CD2}"/>
              </a:ext>
            </a:extLst>
          </p:cNvPr>
          <p:cNvSpPr txBox="1"/>
          <p:nvPr/>
        </p:nvSpPr>
        <p:spPr>
          <a:xfrm>
            <a:off x="76200" y="963971"/>
            <a:ext cx="8991599" cy="646331"/>
          </a:xfrm>
          <a:prstGeom prst="rect">
            <a:avLst/>
          </a:prstGeom>
          <a:solidFill>
            <a:srgbClr val="FFFF00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vi-VN" dirty="0"/>
              <a:t>Mỏ Volve nằm ngoài khơi Na-uy, cách Stavanger 200km về phái tây. Thời gian khai thác bắt đầu từ 05/2007 khoan giếng đầu tiên, và sau khoảng 8.5 năm thì huỷ mỏ.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A54A37B-0D53-F346-BA55-2602C306D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2600"/>
            <a:ext cx="9144000" cy="4192924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424277-F018-9D49-8AAC-0FCF7136FF69}"/>
              </a:ext>
            </a:extLst>
          </p:cNvPr>
          <p:cNvSpPr txBox="1"/>
          <p:nvPr/>
        </p:nvSpPr>
        <p:spPr>
          <a:xfrm>
            <a:off x="3505200" y="6019800"/>
            <a:ext cx="248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1: </a:t>
            </a:r>
            <a:r>
              <a:rPr lang="en-US" dirty="0" err="1"/>
              <a:t>Vị</a:t>
            </a:r>
            <a:r>
              <a:rPr lang="en-US" dirty="0"/>
              <a:t> </a:t>
            </a:r>
            <a:r>
              <a:rPr lang="en-US" dirty="0" err="1"/>
              <a:t>trí</a:t>
            </a:r>
            <a:r>
              <a:rPr lang="en-US" dirty="0"/>
              <a:t> </a:t>
            </a:r>
            <a:r>
              <a:rPr lang="en-US" dirty="0" err="1"/>
              <a:t>mỏ</a:t>
            </a:r>
            <a:r>
              <a:rPr lang="en-US" dirty="0"/>
              <a:t> </a:t>
            </a:r>
            <a:r>
              <a:rPr lang="en-US" dirty="0" err="1"/>
              <a:t>Volve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777737"/>
      </p:ext>
    </p:extLst>
  </p:cSld>
  <p:clrMapOvr>
    <a:masterClrMapping/>
  </p:clrMapOvr>
  <p:transition spd="slow" advClick="0">
    <p:circl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BABD4-5DAC-134F-ABF4-773D5FB9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2.2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mỏ</a:t>
            </a:r>
            <a:r>
              <a:rPr lang="en-US" dirty="0"/>
              <a:t> </a:t>
            </a:r>
            <a:r>
              <a:rPr lang="en-US" dirty="0" err="1"/>
              <a:t>Volve</a:t>
            </a:r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713BD2E-E150-E74E-8F13-CBA02CE7E41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6585646"/>
              </p:ext>
            </p:extLst>
          </p:nvPr>
        </p:nvGraphicFramePr>
        <p:xfrm>
          <a:off x="395290" y="1066800"/>
          <a:ext cx="8504237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274A5-D9F4-E04E-A45A-DD4B8F1B83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632481"/>
      </p:ext>
    </p:extLst>
  </p:cSld>
  <p:clrMapOvr>
    <a:masterClrMapping/>
  </p:clrMapOvr>
  <p:transition spd="slow" advClick="0">
    <p:circl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A3C3D9-88E8-B941-86C8-DF052EE0E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sâu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7AED4C-2B8B-8548-A584-18F00DAB93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9446522"/>
              </p:ext>
            </p:extLst>
          </p:nvPr>
        </p:nvGraphicFramePr>
        <p:xfrm>
          <a:off x="377832" y="1431010"/>
          <a:ext cx="8504237" cy="5410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834EF-7CE2-B144-9D9A-AFEE4AB03A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7FB9D273-C5C1-224B-88D3-06A96AC5F5FD}"/>
              </a:ext>
            </a:extLst>
          </p:cNvPr>
          <p:cNvSpPr/>
          <p:nvPr/>
        </p:nvSpPr>
        <p:spPr bwMode="auto">
          <a:xfrm>
            <a:off x="123462" y="4114800"/>
            <a:ext cx="2391137" cy="1143000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DB43C0C-041B-B741-98C8-2DFBE5E39FCB}"/>
              </a:ext>
            </a:extLst>
          </p:cNvPr>
          <p:cNvSpPr/>
          <p:nvPr/>
        </p:nvSpPr>
        <p:spPr bwMode="auto">
          <a:xfrm>
            <a:off x="6755756" y="4136110"/>
            <a:ext cx="2391137" cy="1143000"/>
          </a:xfrm>
          <a:prstGeom prst="ellipse">
            <a:avLst/>
          </a:prstGeom>
          <a:noFill/>
          <a:ln w="349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2075" tIns="46038" rIns="92075" bIns="46038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14078"/>
      </p:ext>
    </p:extLst>
  </p:cSld>
  <p:clrMapOvr>
    <a:masterClrMapping/>
  </p:clrMapOvr>
  <p:transition spd="slow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3" grpId="0" animBg="1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ECEE4-FBD5-8749-B840-158F3DF7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3.1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điển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AI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66221ED-13E1-984C-B90D-A1BEF571CB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875" y="876526"/>
            <a:ext cx="5673125" cy="5410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336399-4C6D-5947-A8C9-28DCA1A2D9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C73F0-8491-034C-87BA-B6143DAEF0B3}"/>
              </a:ext>
            </a:extLst>
          </p:cNvPr>
          <p:cNvSpPr txBox="1"/>
          <p:nvPr/>
        </p:nvSpPr>
        <p:spPr>
          <a:xfrm>
            <a:off x="3862373" y="6144632"/>
            <a:ext cx="4689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1: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dung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AI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C706F46-F1DB-D54F-A8BB-1F5328B69C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383596"/>
              </p:ext>
            </p:extLst>
          </p:nvPr>
        </p:nvGraphicFramePr>
        <p:xfrm>
          <a:off x="90970" y="972273"/>
          <a:ext cx="2652229" cy="521870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1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0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PRODUCTION RATE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2701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0903074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DP_CHOKE_SIZE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105.24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511112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AVG_WHT_P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67.54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78.98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6290656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AVG_WHP_P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310.376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150.67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0017993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AVG_CHOKE_SIZE_P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100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AVG_DP_TUBING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156.852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120.56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AVG_DOWNHOLE_PRESSURE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227.798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301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ON_STREAM_HRS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13.83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NPD_WELL_BORE_NAME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MASREK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MASREK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NPD_WELL_BORE_CODE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VOLVE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VOLVE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655054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WELL_BORE_CODE</a:t>
                      </a:r>
                    </a:p>
                  </a:txBody>
                  <a:tcPr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7405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7203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8188762"/>
                  </a:ext>
                </a:extLst>
              </a:tr>
              <a:tr h="401439">
                <a:tc>
                  <a:txBody>
                    <a:bodyPr/>
                    <a:lstStyle/>
                    <a:p>
                      <a:pPr algn="ctr" fontAlgn="b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DATEPRD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15/9-F-1 C</a:t>
                      </a:r>
                    </a:p>
                  </a:txBody>
                  <a:tcPr marL="9525" marR="9525" marT="9525" marB="0"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…</a:t>
                      </a: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 15/F1 C</a:t>
                      </a:r>
                    </a:p>
                    <a:p>
                      <a:pPr algn="ctr"/>
                      <a:endParaRPr lang="en-US" sz="1100" dirty="0">
                        <a:solidFill>
                          <a:srgbClr val="00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vert="vert27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F38619E-60CC-ED45-8D42-05ED2C339EEA}"/>
              </a:ext>
            </a:extLst>
          </p:cNvPr>
          <p:cNvCxnSpPr>
            <a:cxnSpLocks/>
          </p:cNvCxnSpPr>
          <p:nvPr/>
        </p:nvCxnSpPr>
        <p:spPr bwMode="auto">
          <a:xfrm flipV="1">
            <a:off x="2743199" y="2057400"/>
            <a:ext cx="914401" cy="1524226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768C565-DEE1-6143-A443-38C91F77891B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>
            <a:off x="2743199" y="3581626"/>
            <a:ext cx="914401" cy="1599974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0592718"/>
      </p:ext>
    </p:extLst>
  </p:cSld>
  <p:clrMapOvr>
    <a:masterClrMapping/>
  </p:clrMapOvr>
  <p:transition spd="slow" advClick="0">
    <p:circl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D09433-BB94-D341-9217-1E380117B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3.2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nghiên</a:t>
            </a:r>
            <a:r>
              <a:rPr lang="en-US" dirty="0"/>
              <a:t> </a:t>
            </a:r>
            <a:r>
              <a:rPr lang="en-US" dirty="0" err="1"/>
              <a:t>cứu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CCF6072-BD9C-9343-B01D-F312A7EE0B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28" y="885398"/>
            <a:ext cx="8231082" cy="54102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0B2AC5-07D6-0642-8138-6EB7D89ECD8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209F6A-6FCA-2247-B6C5-34A3EF6E03BC}"/>
              </a:ext>
            </a:extLst>
          </p:cNvPr>
          <p:cNvSpPr txBox="1"/>
          <p:nvPr/>
        </p:nvSpPr>
        <p:spPr>
          <a:xfrm>
            <a:off x="1253696" y="6162376"/>
            <a:ext cx="671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Hình</a:t>
            </a:r>
            <a:r>
              <a:rPr lang="en-US" dirty="0"/>
              <a:t> 2: </a:t>
            </a:r>
            <a:r>
              <a:rPr lang="en-US" dirty="0" err="1"/>
              <a:t>Quy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chi </a:t>
            </a:r>
            <a:r>
              <a:rPr lang="en-US" dirty="0" err="1"/>
              <a:t>tiết</a:t>
            </a:r>
            <a:r>
              <a:rPr lang="en-US" dirty="0"/>
              <a:t> </a:t>
            </a:r>
            <a:r>
              <a:rPr lang="en-US" dirty="0" err="1"/>
              <a:t>áp</a:t>
            </a:r>
            <a:r>
              <a:rPr lang="en-US" dirty="0"/>
              <a:t> dung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AI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2963775"/>
      </p:ext>
    </p:extLst>
  </p:cSld>
  <p:clrMapOvr>
    <a:masterClrMapping/>
  </p:clrMapOvr>
  <p:transition spd="slow" advClick="0"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123DC-D97F-8A4C-9AFC-EBF99890BB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265" y="2"/>
            <a:ext cx="8488693" cy="692151"/>
          </a:xfrm>
        </p:spPr>
        <p:txBody>
          <a:bodyPr/>
          <a:lstStyle/>
          <a:p>
            <a:r>
              <a:rPr lang="en-US" dirty="0"/>
              <a:t>4.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khai</a:t>
            </a:r>
            <a:r>
              <a:rPr lang="en-US" dirty="0"/>
              <a:t> </a:t>
            </a:r>
            <a:r>
              <a:rPr lang="en-US" dirty="0" err="1"/>
              <a:t>thác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D92E8-F544-4B4A-8B64-ABD25A002B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7CB2288-B820-4537-A96D-7E34D5622B1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C64C09-3F72-684D-99DF-146B333E78A0}"/>
                  </a:ext>
                </a:extLst>
              </p:cNvPr>
              <p:cNvSpPr txBox="1"/>
              <p:nvPr/>
            </p:nvSpPr>
            <p:spPr>
              <a:xfrm>
                <a:off x="2285998" y="1916421"/>
                <a:ext cx="4683333" cy="9612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vi-VN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vi-VN" sz="2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vi-VN" sz="2800" i="1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vi-VN" sz="2800" i="1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̂"/>
                          <m:ctrlPr>
                            <a:rPr lang="vi-VN" sz="28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2800" i="1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acc>
                      <m:r>
                        <a:rPr lang="vi-VN" sz="2800" i="1">
                          <a:latin typeface="Cambria Math" panose="02040503050406030204" pitchFamily="18" charset="0"/>
                        </a:rPr>
                        <m:t>)=1 − </m:t>
                      </m:r>
                      <m:f>
                        <m:fPr>
                          <m:ctrlPr>
                            <a:rPr lang="vi-VN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vi-VN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vi-VN" sz="28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vi-V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vi-V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800" i="1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800" i="1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vi-V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vi-V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̂"/>
                                              <m:ctrlPr>
                                                <a:rPr lang="vi-VN" sz="28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2800" i="1">
                                                  <a:latin typeface="Cambria Math" panose="02040503050406030204" pitchFamily="18" charset="0"/>
                                                </a:rPr>
                                                <m:t>y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800" i="1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vi-V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vi-VN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sty m:val="p"/>
                                  <m:brk m:alnAt="23"/>
                                </m:rPr>
                                <a:rPr lang="vi-VN" sz="28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vi-VN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vi-V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vi-VN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vi-V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800" i="1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  <m:sub>
                                          <m:r>
                                            <m:rPr>
                                              <m:sty m:val="p"/>
                                            </m:rPr>
                                            <a:rPr lang="vi-VN" sz="2800" i="1">
                                              <a:latin typeface="Cambria Math" panose="02040503050406030204" pitchFamily="18" charset="0"/>
                                            </a:rPr>
                                            <m:t>i</m:t>
                                          </m:r>
                                        </m:sub>
                                      </m:sSub>
                                      <m:r>
                                        <a:rPr lang="vi-VN" sz="28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̅"/>
                                          <m:ctrlPr>
                                            <a:rPr lang="vi-VN" sz="28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800" i="1">
                                              <a:latin typeface="Cambria Math" panose="02040503050406030204" pitchFamily="18" charset="0"/>
                                            </a:rPr>
                                            <m:t>y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vi-V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FC64C09-3F72-684D-99DF-146B333E7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98" y="1916421"/>
                <a:ext cx="4683333" cy="961289"/>
              </a:xfrm>
              <a:prstGeom prst="rect">
                <a:avLst/>
              </a:prstGeom>
              <a:blipFill>
                <a:blip r:embed="rId3"/>
                <a:stretch>
                  <a:fillRect l="-1084" t="-72727" b="-106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0FE86F-3AB5-444E-864F-1F07FAC1EDAC}"/>
                  </a:ext>
                </a:extLst>
              </p:cNvPr>
              <p:cNvSpPr txBox="1"/>
              <p:nvPr/>
            </p:nvSpPr>
            <p:spPr>
              <a:xfrm>
                <a:off x="2438669" y="3544274"/>
                <a:ext cx="4377993" cy="6083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vi-VN" sz="2800" dirty="0"/>
                  <a:t>MSE</a:t>
                </a:r>
                <a14:m>
                  <m:oMath xmlns:m="http://schemas.openxmlformats.org/officeDocument/2006/math">
                    <m:r>
                      <a:rPr lang="vi-VN" sz="2800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vi-VN" sz="2800" i="1">
                        <a:latin typeface="Cambria Math" panose="02040503050406030204" pitchFamily="18" charset="0"/>
                      </a:rPr>
                      <m:t>y</m:t>
                    </m:r>
                    <m:r>
                      <a:rPr lang="vi-VN" sz="2800" i="1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vi-VN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i="1">
                            <a:latin typeface="Cambria Math" panose="02040503050406030204" pitchFamily="18" charset="0"/>
                          </a:rPr>
                          <m:t>y</m:t>
                        </m:r>
                      </m:e>
                    </m:acc>
                    <m:r>
                      <a:rPr lang="vi-VN" sz="2800" i="1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vi-VN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vi-VN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vi-VN" sz="2800" i="1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vi-VN" sz="28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sty m:val="p"/>
                            <m:brk m:alnAt="23"/>
                          </m:rPr>
                          <a:rPr lang="vi-VN" sz="2800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vi-VN" sz="28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vi-VN" sz="2800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  <m:e>
                        <m:sSup>
                          <m:sSupPr>
                            <m:ctrlPr>
                              <a:rPr lang="vi-V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vi-V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vi-V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vi-VN" sz="2800" i="1">
                                        <a:latin typeface="Cambria Math" panose="02040503050406030204" pitchFamily="18" charset="0"/>
                                      </a:rPr>
                                      <m:t>y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800" i="1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vi-VN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vi-V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vi-VN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y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vi-VN" sz="2800" i="1">
                                        <a:latin typeface="Cambria Math" panose="02040503050406030204" pitchFamily="18" charset="0"/>
                                      </a:rPr>
                                      <m:t>i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vi-VN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10FE86F-3AB5-444E-864F-1F07FAC1E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669" y="3544274"/>
                <a:ext cx="4377993" cy="608372"/>
              </a:xfrm>
              <a:prstGeom prst="rect">
                <a:avLst/>
              </a:prstGeom>
              <a:blipFill>
                <a:blip r:embed="rId4"/>
                <a:stretch>
                  <a:fillRect l="-5217" t="-102041" b="-15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E3A7B4-7B3F-5344-B826-DA368CA374A6}"/>
                  </a:ext>
                </a:extLst>
              </p:cNvPr>
              <p:cNvSpPr/>
              <p:nvPr/>
            </p:nvSpPr>
            <p:spPr>
              <a:xfrm>
                <a:off x="3072644" y="5105400"/>
                <a:ext cx="2807115" cy="9834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</m:sub>
                      </m:sSub>
                      <m:r>
                        <a:rPr lang="vi-VN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cov</m:t>
                          </m:r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X</m:t>
                          </m:r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Y</m:t>
                          </m:r>
                          <m:r>
                            <a:rPr lang="vi-V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sSub>
                            <m:sSubPr>
                              <m:ctrl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vi-V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6E3A7B4-7B3F-5344-B826-DA368CA374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2644" y="5105400"/>
                <a:ext cx="2807115" cy="983474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DFA2B009-8655-244D-999E-958F0F2C41FF}"/>
              </a:ext>
            </a:extLst>
          </p:cNvPr>
          <p:cNvSpPr txBox="1"/>
          <p:nvPr/>
        </p:nvSpPr>
        <p:spPr>
          <a:xfrm>
            <a:off x="228600" y="832492"/>
            <a:ext cx="3583032" cy="5847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rgbClr val="000000"/>
                </a:solidFill>
              </a:rPr>
              <a:t>Tiêu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chí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đánh</a:t>
            </a:r>
            <a:r>
              <a:rPr lang="en-US" sz="3200" dirty="0">
                <a:solidFill>
                  <a:srgbClr val="000000"/>
                </a:solidFill>
              </a:rPr>
              <a:t> </a:t>
            </a:r>
            <a:r>
              <a:rPr lang="en-US" sz="3200" dirty="0" err="1">
                <a:solidFill>
                  <a:srgbClr val="000000"/>
                </a:solidFill>
              </a:rPr>
              <a:t>giá</a:t>
            </a:r>
            <a:r>
              <a:rPr lang="en-US" sz="3200" dirty="0">
                <a:solidFill>
                  <a:srgbClr val="000000"/>
                </a:solidFill>
              </a:rPr>
              <a:t>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BC2149-B2F8-DC44-9182-9B4FA5276799}"/>
              </a:ext>
            </a:extLst>
          </p:cNvPr>
          <p:cNvSpPr txBox="1"/>
          <p:nvPr/>
        </p:nvSpPr>
        <p:spPr>
          <a:xfrm>
            <a:off x="3325885" y="1451278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xác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R2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7CDB14-48B6-9F42-A63D-D067D9A0CD28}"/>
              </a:ext>
            </a:extLst>
          </p:cNvPr>
          <p:cNvSpPr txBox="1"/>
          <p:nvPr/>
        </p:nvSpPr>
        <p:spPr>
          <a:xfrm>
            <a:off x="3325885" y="3029087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Sai </a:t>
            </a:r>
            <a:r>
              <a:rPr lang="en-US" dirty="0" err="1"/>
              <a:t>số</a:t>
            </a:r>
            <a:r>
              <a:rPr lang="en-US" dirty="0"/>
              <a:t> (MSE)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D372BFE-59EA-E243-9064-EC5AD623217A}"/>
              </a:ext>
            </a:extLst>
          </p:cNvPr>
          <p:cNvSpPr txBox="1"/>
          <p:nvPr/>
        </p:nvSpPr>
        <p:spPr>
          <a:xfrm>
            <a:off x="3325885" y="4444357"/>
            <a:ext cx="31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tương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Pearson</a:t>
            </a:r>
          </a:p>
        </p:txBody>
      </p:sp>
    </p:spTree>
    <p:extLst>
      <p:ext uri="{BB962C8B-B14F-4D97-AF65-F5344CB8AC3E}">
        <p14:creationId xmlns:p14="http://schemas.microsoft.com/office/powerpoint/2010/main" val="3137160247"/>
      </p:ext>
    </p:extLst>
  </p:cSld>
  <p:clrMapOvr>
    <a:masterClrMapping/>
  </p:clrMapOvr>
  <p:transition spd="slow" advClick="0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 animBg="1"/>
      <p:bldP spid="12" grpId="0"/>
      <p:bldP spid="13" grpId="0"/>
      <p:bldP spid="1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0"/>
  <p:tag name="MMPROD_UIDATA" val="&lt;database version=&quot;8.0&quot;&gt;&lt;object type=&quot;1&quot; unique_id=&quot;10001&quot;&gt;&lt;object type=&quot;2&quot; unique_id=&quot;10451&quot;&gt;&lt;object type=&quot;3&quot; unique_id=&quot;10452&quot;&gt;&lt;property id=&quot;20148&quot; value=&quot;5&quot;/&gt;&lt;property id=&quot;20300&quot; value=&quot;Slide 1 - &amp;quot;HƯỚNG DẪN XÂY DỰNG BÀI GIẢNG ĐIỆN TỬ&amp;quot;&quot;/&gt;&lt;property id=&quot;20307&quot; value=&quot;256&quot;/&gt;&lt;/object&gt;&lt;object type=&quot;3&quot; unique_id=&quot;10453&quot;&gt;&lt;property id=&quot;20148&quot; value=&quot;5&quot;/&gt;&lt;property id=&quot;20300&quot; value=&quot;Slide 2 - &amp;quot;Nội dung trình bày&amp;quot;&quot;/&gt;&lt;property id=&quot;20307&quot; value=&quot;258&quot;/&gt;&lt;/object&gt;&lt;object type=&quot;3&quot; unique_id=&quot;11124&quot;&gt;&lt;property id=&quot;20148&quot; value=&quot;5&quot;/&gt;&lt;property id=&quot;20300&quot; value=&quot;Slide 3 - &amp;quot;1. Bố trí logo&amp;quot;&quot;/&gt;&lt;property id=&quot;20307&quot; value=&quot;260&quot;/&gt;&lt;/object&gt;&lt;object type=&quot;3&quot; unique_id=&quot;11125&quot;&gt;&lt;property id=&quot;20148&quot; value=&quot;5&quot;/&gt;&lt;property id=&quot;20300&quot; value=&quot;Slide 4 - &amp;quot;2. Nội dung dạy học&amp;quot;&quot;/&gt;&lt;property id=&quot;20307&quot; value=&quot;261&quot;/&gt;&lt;/object&gt;&lt;object type=&quot;3&quot; unique_id=&quot;11126&quot;&gt;&lt;property id=&quot;20148&quot; value=&quot;5&quot;/&gt;&lt;property id=&quot;20300&quot; value=&quot;Slide 5 - &amp;quot;6. Về sử dụng hình ảnh minh họa&amp;quot;&quot;/&gt;&lt;property id=&quot;20307&quot; value=&quot;262&quot;/&gt;&lt;/object&gt;&lt;object type=&quot;3&quot; unique_id=&quot;11127&quot;&gt;&lt;property id=&quot;20148&quot; value=&quot;5&quot;/&gt;&lt;property id=&quot;20300&quot; value=&quot;Slide 6 - &amp;quot;Sử dụng biểu đồ&amp;quot;&quot;/&gt;&lt;property id=&quot;20307&quot; value=&quot;259&quot;/&gt;&lt;/object&gt;&lt;object type=&quot;3&quot; unique_id=&quot;11128&quot;&gt;&lt;property id=&quot;20148&quot; value=&quot;5&quot;/&gt;&lt;property id=&quot;20300&quot; value=&quot;Slide 7 - &amp;quot;Sử dụng bảng biểu&amp;quot;&quot;/&gt;&lt;property id=&quot;20307&quot; value=&quot;263&quot;/&gt;&lt;/object&gt;&lt;object type=&quot;3&quot; unique_id=&quot;11129&quot;&gt;&lt;property id=&quot;20148&quot; value=&quot;5&quot;/&gt;&lt;property id=&quot;20300&quot; value=&quot;Slide 8 - &amp;quot;Sử dụng công thức&amp;quot;&quot;/&gt;&lt;property id=&quot;20307&quot; value=&quot;264&quot;/&gt;&lt;/object&gt;&lt;object type=&quot;3&quot; unique_id=&quot;11130&quot;&gt;&lt;property id=&quot;20148&quot; value=&quot;5&quot;/&gt;&lt;property id=&quot;20300&quot; value=&quot;Slide 9 - &amp;quot;Chèn video&amp;quot;&quot;/&gt;&lt;property id=&quot;20307&quot; value=&quot;265&quot;/&gt;&lt;/object&gt;&lt;/object&gt;&lt;object type=&quot;8&quot; unique_id=&quot;10469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03.1. Mau template-PVU">
  <a:themeElements>
    <a:clrScheme name="Template 5">
      <a:dk1>
        <a:srgbClr val="336699"/>
      </a:dk1>
      <a:lt1>
        <a:srgbClr val="FFFFFF"/>
      </a:lt1>
      <a:dk2>
        <a:srgbClr val="0066FF"/>
      </a:dk2>
      <a:lt2>
        <a:srgbClr val="AFB5D2"/>
      </a:lt2>
      <a:accent1>
        <a:srgbClr val="66CCFF"/>
      </a:accent1>
      <a:accent2>
        <a:srgbClr val="99FFCC"/>
      </a:accent2>
      <a:accent3>
        <a:srgbClr val="FFFFFF"/>
      </a:accent3>
      <a:accent4>
        <a:srgbClr val="2A5682"/>
      </a:accent4>
      <a:accent5>
        <a:srgbClr val="B8E2FF"/>
      </a:accent5>
      <a:accent6>
        <a:srgbClr val="8AE7B9"/>
      </a:accent6>
      <a:hlink>
        <a:srgbClr val="000000"/>
      </a:hlink>
      <a:folHlink>
        <a:srgbClr val="777777"/>
      </a:folHlink>
    </a:clrScheme>
    <a:fontScheme name="Template">
      <a:majorFont>
        <a:latin typeface="Tahom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ahoma" panose="020B060403050404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rgbClr val="808080"/>
                </a:outerShdw>
              </a:effectLst>
            </a14:hiddenEffects>
          </a:ext>
        </a:extLst>
      </a:spPr>
      <a:bodyPr vert="horz" wrap="square" lIns="92075" tIns="46038" rIns="92075" bIns="46038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ahoma" panose="020B060403050404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plate 1">
        <a:dk1>
          <a:srgbClr val="336699"/>
        </a:dk1>
        <a:lt1>
          <a:srgbClr val="FFFFFF"/>
        </a:lt1>
        <a:dk2>
          <a:srgbClr val="0066FF"/>
        </a:dk2>
        <a:lt2>
          <a:srgbClr val="AFB5D2"/>
        </a:lt2>
        <a:accent1>
          <a:srgbClr val="66CCFF"/>
        </a:accent1>
        <a:accent2>
          <a:srgbClr val="99FFCC"/>
        </a:accent2>
        <a:accent3>
          <a:srgbClr val="FFFFFF"/>
        </a:accent3>
        <a:accent4>
          <a:srgbClr val="2A5682"/>
        </a:accent4>
        <a:accent5>
          <a:srgbClr val="B8E2FF"/>
        </a:accent5>
        <a:accent6>
          <a:srgbClr val="8AE7B9"/>
        </a:accent6>
        <a:hlink>
          <a:srgbClr val="FF99FF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2">
        <a:dk1>
          <a:srgbClr val="003366"/>
        </a:dk1>
        <a:lt1>
          <a:srgbClr val="CCECFF"/>
        </a:lt1>
        <a:dk2>
          <a:srgbClr val="4B3384"/>
        </a:dk2>
        <a:lt2>
          <a:srgbClr val="849CBB"/>
        </a:lt2>
        <a:accent1>
          <a:srgbClr val="90DBFF"/>
        </a:accent1>
        <a:accent2>
          <a:srgbClr val="99FFCC"/>
        </a:accent2>
        <a:accent3>
          <a:srgbClr val="E2F4FF"/>
        </a:accent3>
        <a:accent4>
          <a:srgbClr val="002A56"/>
        </a:accent4>
        <a:accent5>
          <a:srgbClr val="C6EAFF"/>
        </a:accent5>
        <a:accent6>
          <a:srgbClr val="8AE7B9"/>
        </a:accent6>
        <a:hlink>
          <a:srgbClr val="DFC0FF"/>
        </a:hlink>
        <a:folHlink>
          <a:srgbClr val="6DC5D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3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4">
        <a:dk1>
          <a:srgbClr val="336699"/>
        </a:dk1>
        <a:lt1>
          <a:srgbClr val="FFFFFF"/>
        </a:lt1>
        <a:dk2>
          <a:srgbClr val="0066FF"/>
        </a:dk2>
        <a:lt2>
          <a:srgbClr val="AFB5D2"/>
        </a:lt2>
        <a:accent1>
          <a:srgbClr val="66CCFF"/>
        </a:accent1>
        <a:accent2>
          <a:srgbClr val="99FFCC"/>
        </a:accent2>
        <a:accent3>
          <a:srgbClr val="FFFFFF"/>
        </a:accent3>
        <a:accent4>
          <a:srgbClr val="2A5682"/>
        </a:accent4>
        <a:accent5>
          <a:srgbClr val="B8E2FF"/>
        </a:accent5>
        <a:accent6>
          <a:srgbClr val="8AE7B9"/>
        </a:accent6>
        <a:hlink>
          <a:srgbClr val="3333CC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plate 5">
        <a:dk1>
          <a:srgbClr val="336699"/>
        </a:dk1>
        <a:lt1>
          <a:srgbClr val="FFFFFF"/>
        </a:lt1>
        <a:dk2>
          <a:srgbClr val="0066FF"/>
        </a:dk2>
        <a:lt2>
          <a:srgbClr val="AFB5D2"/>
        </a:lt2>
        <a:accent1>
          <a:srgbClr val="66CCFF"/>
        </a:accent1>
        <a:accent2>
          <a:srgbClr val="99FFCC"/>
        </a:accent2>
        <a:accent3>
          <a:srgbClr val="FFFFFF"/>
        </a:accent3>
        <a:accent4>
          <a:srgbClr val="2A5682"/>
        </a:accent4>
        <a:accent5>
          <a:srgbClr val="B8E2FF"/>
        </a:accent5>
        <a:accent6>
          <a:srgbClr val="8AE7B9"/>
        </a:accent6>
        <a:hlink>
          <a:srgbClr val="000000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03.1. Mau template-PVU</Template>
  <TotalTime>8693</TotalTime>
  <Pages>10</Pages>
  <Words>1779</Words>
  <Application>Microsoft Macintosh PowerPoint</Application>
  <PresentationFormat>On-screen Show (4:3)</PresentationFormat>
  <Paragraphs>436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 Unicode MS</vt:lpstr>
      <vt:lpstr>Arial</vt:lpstr>
      <vt:lpstr>Calibri</vt:lpstr>
      <vt:lpstr>Cambria Math</vt:lpstr>
      <vt:lpstr>Courier New</vt:lpstr>
      <vt:lpstr>Tahoma</vt:lpstr>
      <vt:lpstr>Times New Roman</vt:lpstr>
      <vt:lpstr>Wingdings</vt:lpstr>
      <vt:lpstr>03.1. Mau template-PVU</vt:lpstr>
      <vt:lpstr>ỨNG DỤNG MỘT SỐ THUẬT TOÁN TRÍ TUỆ NHÂN TẠO TRONG DỰ BÁO KHAI THÁC DẦU KHÍ</vt:lpstr>
      <vt:lpstr>Nội dung</vt:lpstr>
      <vt:lpstr>1. Giới thiệu</vt:lpstr>
      <vt:lpstr>2.1 Tổng quan về mỏ Volve</vt:lpstr>
      <vt:lpstr>2.2 Đặc điểm mỏ Volve</vt:lpstr>
      <vt:lpstr>3. Thuật toán học máy và học sâu</vt:lpstr>
      <vt:lpstr>3.1 Quy trình điển hình áp dụng AI</vt:lpstr>
      <vt:lpstr>3.2 Phương pháp nghiên cứu</vt:lpstr>
      <vt:lpstr>4. Kết quả dự báo lưu lượng khai thác</vt:lpstr>
      <vt:lpstr>4.1 Kết quả các thuật toán học máy</vt:lpstr>
      <vt:lpstr>4.1 Kết quả các thuật toán học máy</vt:lpstr>
      <vt:lpstr>4.1 Kết quả các thuật toán học máy</vt:lpstr>
      <vt:lpstr>4.2 So sánh mạng ”shallow và deep”</vt:lpstr>
      <vt:lpstr>4.2 Mạng shallow và deep neural nets</vt:lpstr>
      <vt:lpstr>4.3 Kết quả mạng nơ ron hồi quy</vt:lpstr>
      <vt:lpstr>4.4 So sánh LSTM và DCA</vt:lpstr>
      <vt:lpstr>4.4 So sánh LSTM và DCA</vt:lpstr>
      <vt:lpstr>4.5 So sánh LSTM và Eclipse</vt:lpstr>
      <vt:lpstr>Lưu lượng khí và nước giếng F14</vt:lpstr>
      <vt:lpstr>Tổng sản lượng cộng dồn của 5 giếng</vt:lpstr>
      <vt:lpstr>Sai số của các mô hình so với thực tế</vt:lpstr>
      <vt:lpstr>5. Kết luận và kiến nghị</vt:lpstr>
      <vt:lpstr>5. Kết luận và kiến nghị</vt:lpstr>
      <vt:lpstr>5. Kết luận và kiến nghị</vt:lpstr>
      <vt:lpstr>Cảm ơn thầy cô và các bạn đã lắng nghe</vt:lpstr>
      <vt:lpstr>Câu hỏi và thảo luận</vt:lpstr>
      <vt:lpstr>Lưu lượng dầu giếng F1</vt:lpstr>
      <vt:lpstr>Lưu lượng khí và nước giếng F1</vt:lpstr>
      <vt:lpstr>Tổng sản lượng cộng dồn của 5 giếng</vt:lpstr>
      <vt:lpstr>Giếng F14</vt:lpstr>
      <vt:lpstr>So sánh sản lượng dầu cộng dồn </vt:lpstr>
      <vt:lpstr>Lưu lượng dầu giếng F15</vt:lpstr>
      <vt:lpstr>Lưu lượng khí và nước giếng F15</vt:lpstr>
      <vt:lpstr>Lưu lượng dầu giếng F11</vt:lpstr>
      <vt:lpstr>Lưu lượng khí và nước giếng F11</vt:lpstr>
      <vt:lpstr>Lưu lượng dầu giếng F12</vt:lpstr>
      <vt:lpstr>Lưu lượng khí và nước giếng F12</vt:lpstr>
    </vt:vector>
  </TitlesOfParts>
  <Manager>PVu</Manager>
  <Company>PVU</Company>
  <LinksUpToDate>false</LinksUpToDate>
  <SharedDoc>false</SharedDoc>
  <HyperlinkBase/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Soil mechanics in Petroleum</dc:title>
  <dc:subject>Notes</dc:subject>
  <dc:creator>NVH</dc:creator>
  <cp:lastModifiedBy>Luong Khanh Loc</cp:lastModifiedBy>
  <cp:revision>785</cp:revision>
  <cp:lastPrinted>2000-08-22T15:23:14Z</cp:lastPrinted>
  <dcterms:created xsi:type="dcterms:W3CDTF">2013-04-23T11:03:29Z</dcterms:created>
  <dcterms:modified xsi:type="dcterms:W3CDTF">2019-07-30T02:41:25Z</dcterms:modified>
  <cp:category>Mau Slide</cp:category>
</cp:coreProperties>
</file>